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192"/>
  </p:notesMasterIdLst>
  <p:sldIdLst>
    <p:sldId id="256" r:id="rId2"/>
    <p:sldId id="257" r:id="rId3"/>
    <p:sldId id="450" r:id="rId4"/>
    <p:sldId id="306" r:id="rId5"/>
    <p:sldId id="264" r:id="rId6"/>
    <p:sldId id="266" r:id="rId7"/>
    <p:sldId id="309" r:id="rId8"/>
    <p:sldId id="265" r:id="rId9"/>
    <p:sldId id="268" r:id="rId10"/>
    <p:sldId id="267" r:id="rId11"/>
    <p:sldId id="270" r:id="rId12"/>
    <p:sldId id="271" r:id="rId13"/>
    <p:sldId id="272" r:id="rId14"/>
    <p:sldId id="269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93" r:id="rId30"/>
    <p:sldId id="287" r:id="rId31"/>
    <p:sldId id="288" r:id="rId32"/>
    <p:sldId id="289" r:id="rId33"/>
    <p:sldId id="290" r:id="rId34"/>
    <p:sldId id="291" r:id="rId35"/>
    <p:sldId id="292" r:id="rId36"/>
    <p:sldId id="451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10" r:id="rId50"/>
    <p:sldId id="307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30" r:id="rId82"/>
    <p:sldId id="308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4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96" r:id="rId107"/>
    <p:sldId id="398" r:id="rId108"/>
    <p:sldId id="399" r:id="rId109"/>
    <p:sldId id="400" r:id="rId110"/>
    <p:sldId id="401" r:id="rId111"/>
    <p:sldId id="402" r:id="rId112"/>
    <p:sldId id="405" r:id="rId113"/>
    <p:sldId id="403" r:id="rId114"/>
    <p:sldId id="404" r:id="rId115"/>
    <p:sldId id="406" r:id="rId116"/>
    <p:sldId id="407" r:id="rId117"/>
    <p:sldId id="408" r:id="rId118"/>
    <p:sldId id="409" r:id="rId119"/>
    <p:sldId id="410" r:id="rId120"/>
    <p:sldId id="411" r:id="rId121"/>
    <p:sldId id="412" r:id="rId122"/>
    <p:sldId id="353" r:id="rId123"/>
    <p:sldId id="368" r:id="rId124"/>
    <p:sldId id="369" r:id="rId125"/>
    <p:sldId id="371" r:id="rId126"/>
    <p:sldId id="370" r:id="rId127"/>
    <p:sldId id="372" r:id="rId128"/>
    <p:sldId id="373" r:id="rId129"/>
    <p:sldId id="374" r:id="rId130"/>
    <p:sldId id="375" r:id="rId131"/>
    <p:sldId id="376" r:id="rId132"/>
    <p:sldId id="377" r:id="rId133"/>
    <p:sldId id="378" r:id="rId134"/>
    <p:sldId id="379" r:id="rId135"/>
    <p:sldId id="380" r:id="rId136"/>
    <p:sldId id="367" r:id="rId137"/>
    <p:sldId id="343" r:id="rId138"/>
    <p:sldId id="383" r:id="rId139"/>
    <p:sldId id="384" r:id="rId140"/>
    <p:sldId id="385" r:id="rId141"/>
    <p:sldId id="386" r:id="rId142"/>
    <p:sldId id="387" r:id="rId143"/>
    <p:sldId id="388" r:id="rId144"/>
    <p:sldId id="389" r:id="rId145"/>
    <p:sldId id="390" r:id="rId146"/>
    <p:sldId id="391" r:id="rId147"/>
    <p:sldId id="392" r:id="rId148"/>
    <p:sldId id="393" r:id="rId149"/>
    <p:sldId id="394" r:id="rId150"/>
    <p:sldId id="395" r:id="rId151"/>
    <p:sldId id="381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  <p:sldId id="427" r:id="rId166"/>
    <p:sldId id="428" r:id="rId167"/>
    <p:sldId id="429" r:id="rId168"/>
    <p:sldId id="430" r:id="rId169"/>
    <p:sldId id="431" r:id="rId170"/>
    <p:sldId id="432" r:id="rId171"/>
    <p:sldId id="433" r:id="rId172"/>
    <p:sldId id="434" r:id="rId173"/>
    <p:sldId id="435" r:id="rId174"/>
    <p:sldId id="436" r:id="rId175"/>
    <p:sldId id="437" r:id="rId176"/>
    <p:sldId id="438" r:id="rId177"/>
    <p:sldId id="439" r:id="rId178"/>
    <p:sldId id="440" r:id="rId179"/>
    <p:sldId id="441" r:id="rId180"/>
    <p:sldId id="442" r:id="rId181"/>
    <p:sldId id="443" r:id="rId182"/>
    <p:sldId id="444" r:id="rId183"/>
    <p:sldId id="445" r:id="rId184"/>
    <p:sldId id="446" r:id="rId185"/>
    <p:sldId id="447" r:id="rId186"/>
    <p:sldId id="448" r:id="rId187"/>
    <p:sldId id="449" r:id="rId188"/>
    <p:sldId id="413" r:id="rId189"/>
    <p:sldId id="382" r:id="rId190"/>
    <p:sldId id="261" r:id="rId191"/>
  </p:sldIdLst>
  <p:sldSz cx="10693400" cy="75565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651C3A-4460-11DB-9652-00E08161165F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707" autoAdjust="0"/>
  </p:normalViewPr>
  <p:slideViewPr>
    <p:cSldViewPr>
      <p:cViewPr varScale="1">
        <p:scale>
          <a:sx n="96" d="100"/>
          <a:sy n="96" d="100"/>
        </p:scale>
        <p:origin x="-1356" y="-102"/>
      </p:cViewPr>
      <p:guideLst>
        <p:guide orient="horz" pos="2380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11679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83982" algn="l" defTabSz="11679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67963" algn="l" defTabSz="11679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51945" algn="l" defTabSz="11679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35926" algn="l" defTabSz="11679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919908" algn="l" defTabSz="11679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503889" algn="l" defTabSz="11679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87871" algn="l" defTabSz="11679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71852" algn="l" defTabSz="11679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0693400" cy="75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1" y="1"/>
            <a:ext cx="6416039" cy="7556499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sting layou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157707" y="2290273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8081" y="3073910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1158452" y="3969496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1158452" y="4753133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5"/>
          </p:nvPr>
        </p:nvSpPr>
        <p:spPr>
          <a:xfrm>
            <a:off x="1158452" y="5536771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idx="6"/>
          </p:nvPr>
        </p:nvSpPr>
        <p:spPr>
          <a:xfrm>
            <a:off x="623780" y="2210976"/>
            <a:ext cx="481203" cy="604520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7"/>
          </p:nvPr>
        </p:nvSpPr>
        <p:spPr>
          <a:xfrm>
            <a:off x="6059221" y="2290273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8"/>
          </p:nvPr>
        </p:nvSpPr>
        <p:spPr>
          <a:xfrm>
            <a:off x="6059593" y="3073910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9"/>
          </p:nvPr>
        </p:nvSpPr>
        <p:spPr>
          <a:xfrm>
            <a:off x="6059593" y="3969496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3"/>
          </p:nvPr>
        </p:nvSpPr>
        <p:spPr>
          <a:xfrm>
            <a:off x="6059593" y="4753133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4"/>
          </p:nvPr>
        </p:nvSpPr>
        <p:spPr>
          <a:xfrm>
            <a:off x="6059593" y="5536771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idx="15"/>
          </p:nvPr>
        </p:nvSpPr>
        <p:spPr>
          <a:xfrm>
            <a:off x="623780" y="3017003"/>
            <a:ext cx="481203" cy="604520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idx="16"/>
          </p:nvPr>
        </p:nvSpPr>
        <p:spPr>
          <a:xfrm>
            <a:off x="623780" y="3890198"/>
            <a:ext cx="481203" cy="604520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idx="17"/>
          </p:nvPr>
        </p:nvSpPr>
        <p:spPr>
          <a:xfrm>
            <a:off x="623780" y="4673835"/>
            <a:ext cx="481203" cy="604520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idx="18"/>
          </p:nvPr>
        </p:nvSpPr>
        <p:spPr>
          <a:xfrm>
            <a:off x="623780" y="5457472"/>
            <a:ext cx="481203" cy="604520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idx="19"/>
          </p:nvPr>
        </p:nvSpPr>
        <p:spPr>
          <a:xfrm>
            <a:off x="5489277" y="2210976"/>
            <a:ext cx="481203" cy="604520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idx="20"/>
          </p:nvPr>
        </p:nvSpPr>
        <p:spPr>
          <a:xfrm>
            <a:off x="5489277" y="3017003"/>
            <a:ext cx="481203" cy="604520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idx="21"/>
          </p:nvPr>
        </p:nvSpPr>
        <p:spPr>
          <a:xfrm>
            <a:off x="5489277" y="3890198"/>
            <a:ext cx="481203" cy="604520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idx="22"/>
          </p:nvPr>
        </p:nvSpPr>
        <p:spPr>
          <a:xfrm>
            <a:off x="5489277" y="4673835"/>
            <a:ext cx="481203" cy="604520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idx="23"/>
          </p:nvPr>
        </p:nvSpPr>
        <p:spPr>
          <a:xfrm>
            <a:off x="5489277" y="5457472"/>
            <a:ext cx="481203" cy="604520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4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con listing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1157707" y="2290273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1158081" y="3073910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3"/>
          </p:nvPr>
        </p:nvSpPr>
        <p:spPr>
          <a:xfrm>
            <a:off x="1158452" y="3969496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1158452" y="4753133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5"/>
          </p:nvPr>
        </p:nvSpPr>
        <p:spPr>
          <a:xfrm>
            <a:off x="1158452" y="5536771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059221" y="2290273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7"/>
          </p:nvPr>
        </p:nvSpPr>
        <p:spPr>
          <a:xfrm>
            <a:off x="6059593" y="3073910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8"/>
          </p:nvPr>
        </p:nvSpPr>
        <p:spPr>
          <a:xfrm>
            <a:off x="6059593" y="3969496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9"/>
          </p:nvPr>
        </p:nvSpPr>
        <p:spPr>
          <a:xfrm>
            <a:off x="6059593" y="4753133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3"/>
          </p:nvPr>
        </p:nvSpPr>
        <p:spPr>
          <a:xfrm>
            <a:off x="6059593" y="5536771"/>
            <a:ext cx="3564467" cy="59239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4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4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1" y="1"/>
            <a:ext cx="2851572" cy="7584486"/>
          </a:xfrm>
          <a:prstGeom prst="rect">
            <a:avLst/>
          </a:prstGeom>
          <a:solidFill>
            <a:srgbClr val="363D43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900401" y="643702"/>
            <a:ext cx="1050774" cy="1322387"/>
          </a:xfrm>
          <a:prstGeom prst="ellipse">
            <a:avLst/>
          </a:prstGeom>
          <a:noFill/>
          <a:ln w="9525" cap="flat">
            <a:solidFill>
              <a:srgbClr val="424C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16777" tIns="58373" rIns="116777" bIns="5837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297130" y="419805"/>
            <a:ext cx="6683375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297133" y="1287404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l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pic" idx="2"/>
          </p:nvPr>
        </p:nvSpPr>
        <p:spPr>
          <a:xfrm>
            <a:off x="982013" y="747309"/>
            <a:ext cx="887553" cy="1115002"/>
          </a:xfrm>
          <a:prstGeom prst="ellipse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980229" y="2143806"/>
            <a:ext cx="2495125" cy="40301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980228" y="2434873"/>
            <a:ext cx="3297132" cy="89558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3"/>
          </p:nvPr>
        </p:nvSpPr>
        <p:spPr>
          <a:xfrm>
            <a:off x="980229" y="3711082"/>
            <a:ext cx="2495125" cy="40301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4"/>
          </p:nvPr>
        </p:nvSpPr>
        <p:spPr>
          <a:xfrm>
            <a:off x="980228" y="4002147"/>
            <a:ext cx="3297132" cy="89558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5"/>
          </p:nvPr>
        </p:nvSpPr>
        <p:spPr>
          <a:xfrm>
            <a:off x="980229" y="5278356"/>
            <a:ext cx="2495125" cy="40301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6"/>
          </p:nvPr>
        </p:nvSpPr>
        <p:spPr>
          <a:xfrm>
            <a:off x="980228" y="5569421"/>
            <a:ext cx="3297132" cy="89558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7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Image layou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pic" idx="2"/>
          </p:nvPr>
        </p:nvSpPr>
        <p:spPr>
          <a:xfrm>
            <a:off x="623782" y="1987080"/>
            <a:ext cx="2495125" cy="2015065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Shape 157"/>
          <p:cNvSpPr>
            <a:spLocks noGrp="1"/>
          </p:cNvSpPr>
          <p:nvPr>
            <p:ph type="pic" idx="3"/>
          </p:nvPr>
        </p:nvSpPr>
        <p:spPr>
          <a:xfrm>
            <a:off x="3228439" y="1987080"/>
            <a:ext cx="2495125" cy="2015065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Shape 158"/>
          <p:cNvSpPr>
            <a:spLocks noGrp="1"/>
          </p:cNvSpPr>
          <p:nvPr>
            <p:ph type="pic" idx="4"/>
          </p:nvPr>
        </p:nvSpPr>
        <p:spPr>
          <a:xfrm>
            <a:off x="623782" y="4114095"/>
            <a:ext cx="2495125" cy="2015065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Shape 159"/>
          <p:cNvSpPr>
            <a:spLocks noGrp="1"/>
          </p:cNvSpPr>
          <p:nvPr>
            <p:ph type="pic" idx="5"/>
          </p:nvPr>
        </p:nvSpPr>
        <p:spPr>
          <a:xfrm>
            <a:off x="3228439" y="4114095"/>
            <a:ext cx="2495125" cy="2015065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Image Layout 3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pic" idx="2"/>
          </p:nvPr>
        </p:nvSpPr>
        <p:spPr>
          <a:xfrm>
            <a:off x="623782" y="1"/>
            <a:ext cx="5079365" cy="7556499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6059594" y="531754"/>
            <a:ext cx="4099137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059594" y="1427339"/>
            <a:ext cx="4099137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l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Image Layou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pic" idx="2"/>
          </p:nvPr>
        </p:nvSpPr>
        <p:spPr>
          <a:xfrm>
            <a:off x="0" y="1"/>
            <a:ext cx="10693400" cy="7556499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Image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 flipH="1">
            <a:off x="356448" y="6252886"/>
            <a:ext cx="3010494" cy="324071"/>
          </a:xfrm>
          <a:prstGeom prst="ellipse">
            <a:avLst/>
          </a:prstGeom>
          <a:gradFill>
            <a:gsLst>
              <a:gs pos="0">
                <a:srgbClr val="999999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baseline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/>
        </p:nvSpPr>
        <p:spPr>
          <a:xfrm flipH="1">
            <a:off x="3831809" y="6237861"/>
            <a:ext cx="3010494" cy="324071"/>
          </a:xfrm>
          <a:prstGeom prst="ellipse">
            <a:avLst/>
          </a:prstGeom>
          <a:gradFill>
            <a:gsLst>
              <a:gs pos="0">
                <a:srgbClr val="999999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baseline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 flipH="1">
            <a:off x="7128939" y="6237861"/>
            <a:ext cx="3010494" cy="324071"/>
          </a:xfrm>
          <a:prstGeom prst="ellipse">
            <a:avLst/>
          </a:prstGeom>
          <a:gradFill>
            <a:gsLst>
              <a:gs pos="0">
                <a:srgbClr val="999999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baseline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 rot="-5400000" flipH="1">
            <a:off x="722223" y="3777570"/>
            <a:ext cx="2493178" cy="2797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/>
          <p:nvPr/>
        </p:nvSpPr>
        <p:spPr>
          <a:xfrm rot="-5400000" flipH="1">
            <a:off x="4107537" y="3771501"/>
            <a:ext cx="2493178" cy="27958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 rot="-5400000" flipH="1">
            <a:off x="7404670" y="3771501"/>
            <a:ext cx="2493178" cy="27958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534670" y="391818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93596" y="4649570"/>
            <a:ext cx="2549658" cy="157778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4079517" y="4649570"/>
            <a:ext cx="2549658" cy="157778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3"/>
          </p:nvPr>
        </p:nvSpPr>
        <p:spPr>
          <a:xfrm>
            <a:off x="7376644" y="4649570"/>
            <a:ext cx="2549658" cy="157778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595959"/>
              </a:buClr>
              <a:buFont typeface="PT Sans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4"/>
          </p:nvPr>
        </p:nvSpPr>
        <p:spPr>
          <a:xfrm>
            <a:off x="659019" y="4181734"/>
            <a:ext cx="2584237" cy="380158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5"/>
          </p:nvPr>
        </p:nvSpPr>
        <p:spPr>
          <a:xfrm>
            <a:off x="4062228" y="4156064"/>
            <a:ext cx="2584237" cy="380158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6"/>
          </p:nvPr>
        </p:nvSpPr>
        <p:spPr>
          <a:xfrm>
            <a:off x="7376649" y="4156064"/>
            <a:ext cx="2584237" cy="380158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pic" idx="7"/>
          </p:nvPr>
        </p:nvSpPr>
        <p:spPr>
          <a:xfrm>
            <a:off x="569902" y="1882446"/>
            <a:ext cx="2797736" cy="2048507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Shape 195"/>
          <p:cNvSpPr>
            <a:spLocks noGrp="1"/>
          </p:cNvSpPr>
          <p:nvPr>
            <p:ph type="pic" idx="8"/>
          </p:nvPr>
        </p:nvSpPr>
        <p:spPr>
          <a:xfrm>
            <a:off x="3955823" y="1875132"/>
            <a:ext cx="2797736" cy="204850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Shape 196"/>
          <p:cNvSpPr>
            <a:spLocks noGrp="1"/>
          </p:cNvSpPr>
          <p:nvPr>
            <p:ph type="pic" idx="9"/>
          </p:nvPr>
        </p:nvSpPr>
        <p:spPr>
          <a:xfrm>
            <a:off x="7252228" y="1875132"/>
            <a:ext cx="2797736" cy="204850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Shape 197"/>
          <p:cNvSpPr txBox="1">
            <a:spLocks noGrp="1"/>
          </p:cNvSpPr>
          <p:nvPr>
            <p:ph type="body" idx="13"/>
          </p:nvPr>
        </p:nvSpPr>
        <p:spPr>
          <a:xfrm>
            <a:off x="2406017" y="1287404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Page Image Layou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5881372" y="643702"/>
            <a:ext cx="4455582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pic" idx="2"/>
          </p:nvPr>
        </p:nvSpPr>
        <p:spPr>
          <a:xfrm>
            <a:off x="0" y="-1119477"/>
            <a:ext cx="5346700" cy="7556499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5881371" y="2994614"/>
            <a:ext cx="4099137" cy="145532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3"/>
          </p:nvPr>
        </p:nvSpPr>
        <p:spPr>
          <a:xfrm>
            <a:off x="6772487" y="4673838"/>
            <a:ext cx="2851572" cy="45245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4"/>
          </p:nvPr>
        </p:nvSpPr>
        <p:spPr>
          <a:xfrm>
            <a:off x="6772487" y="5445840"/>
            <a:ext cx="2851572" cy="68332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5"/>
          </p:nvPr>
        </p:nvSpPr>
        <p:spPr>
          <a:xfrm>
            <a:off x="5881371" y="2658772"/>
            <a:ext cx="4099137" cy="52475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Open Sans"/>
              <a:buNone/>
              <a:defRPr/>
            </a:lvl2pPr>
            <a:lvl3pPr marL="1167963" indent="0" rtl="0">
              <a:spcBef>
                <a:spcPts val="0"/>
              </a:spcBef>
              <a:buFont typeface="Open Sans"/>
              <a:buNone/>
              <a:defRPr/>
            </a:lvl3pPr>
            <a:lvl4pPr marL="1751945" indent="0" rtl="0">
              <a:spcBef>
                <a:spcPts val="0"/>
              </a:spcBef>
              <a:buFont typeface="Open Sans"/>
              <a:buNone/>
              <a:defRPr/>
            </a:lvl4pPr>
            <a:lvl5pPr marL="2335926" indent="0" rtl="0">
              <a:spcBef>
                <a:spcPts val="0"/>
              </a:spcBef>
              <a:buFont typeface="Open Sans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6"/>
          </p:nvPr>
        </p:nvSpPr>
        <p:spPr>
          <a:xfrm>
            <a:off x="5881372" y="1511300"/>
            <a:ext cx="4455582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l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3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6416040" y="1"/>
            <a:ext cx="4277360" cy="7556499"/>
          </a:xfrm>
          <a:prstGeom prst="rect">
            <a:avLst/>
          </a:prstGeom>
          <a:solidFill>
            <a:srgbClr val="363D43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534670" y="419805"/>
            <a:ext cx="6683375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534671" y="1287404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l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and Content 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pic" idx="2"/>
          </p:nvPr>
        </p:nvSpPr>
        <p:spPr>
          <a:xfrm>
            <a:off x="534671" y="1987079"/>
            <a:ext cx="4990252" cy="425403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594264" y="3677058"/>
            <a:ext cx="3501345" cy="9967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3"/>
          </p:nvPr>
        </p:nvSpPr>
        <p:spPr>
          <a:xfrm>
            <a:off x="6594263" y="3218510"/>
            <a:ext cx="2023576" cy="52708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Souce Sans Pro"/>
              <a:buNone/>
              <a:defRPr/>
            </a:lvl2pPr>
            <a:lvl3pPr marL="1167963" indent="0" rtl="0">
              <a:spcBef>
                <a:spcPts val="0"/>
              </a:spcBef>
              <a:buFont typeface="Souce Sans Pro"/>
              <a:buNone/>
              <a:defRPr/>
            </a:lvl3pPr>
            <a:lvl4pPr marL="1751945" indent="0" rtl="0">
              <a:spcBef>
                <a:spcPts val="0"/>
              </a:spcBef>
              <a:buFont typeface="Souce Sans Pro"/>
              <a:buNone/>
              <a:defRPr/>
            </a:lvl4pPr>
            <a:lvl5pPr marL="2335926" indent="0" rtl="0">
              <a:spcBef>
                <a:spcPts val="0"/>
              </a:spcBef>
              <a:buFont typeface="Souce Sans Pr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idx="4"/>
          </p:nvPr>
        </p:nvSpPr>
        <p:spPr>
          <a:xfrm>
            <a:off x="6237817" y="5233576"/>
            <a:ext cx="3208019" cy="559741"/>
          </a:xfrm>
          <a:prstGeom prst="roundRect">
            <a:avLst>
              <a:gd name="adj" fmla="val 16667"/>
            </a:avLst>
          </a:prstGeom>
          <a:solidFill>
            <a:srgbClr val="424C53"/>
          </a:solidFill>
          <a:ln>
            <a:noFill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Souce Sans Pro"/>
              <a:buNone/>
              <a:defRPr/>
            </a:lvl2pPr>
            <a:lvl3pPr marL="1167963" indent="0" rtl="0">
              <a:spcBef>
                <a:spcPts val="0"/>
              </a:spcBef>
              <a:buFont typeface="Souce Sans Pro"/>
              <a:buNone/>
              <a:defRPr/>
            </a:lvl3pPr>
            <a:lvl4pPr marL="1751945" indent="0" rtl="0">
              <a:spcBef>
                <a:spcPts val="0"/>
              </a:spcBef>
              <a:buFont typeface="Souce Sans Pro"/>
              <a:buNone/>
              <a:defRPr/>
            </a:lvl4pPr>
            <a:lvl5pPr marL="2335926" indent="0" rtl="0">
              <a:spcBef>
                <a:spcPts val="0"/>
              </a:spcBef>
              <a:buFont typeface="Souce Sans Pr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5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idx="6"/>
          </p:nvPr>
        </p:nvSpPr>
        <p:spPr>
          <a:xfrm>
            <a:off x="6237818" y="2434872"/>
            <a:ext cx="891117" cy="417946"/>
          </a:xfrm>
          <a:prstGeom prst="roundRect">
            <a:avLst>
              <a:gd name="adj" fmla="val 8295"/>
            </a:avLst>
          </a:prstGeom>
          <a:solidFill>
            <a:srgbClr val="ED3645"/>
          </a:solidFill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Souce Sans Pro"/>
              <a:buNone/>
              <a:defRPr/>
            </a:lvl2pPr>
            <a:lvl3pPr marL="1167963" indent="0" rtl="0">
              <a:spcBef>
                <a:spcPts val="0"/>
              </a:spcBef>
              <a:buFont typeface="Souce Sans Pro"/>
              <a:buNone/>
              <a:defRPr/>
            </a:lvl3pPr>
            <a:lvl4pPr marL="1751945" indent="0" rtl="0">
              <a:spcBef>
                <a:spcPts val="0"/>
              </a:spcBef>
              <a:buFont typeface="Souce Sans Pro"/>
              <a:buNone/>
              <a:defRPr/>
            </a:lvl4pPr>
            <a:lvl5pPr marL="2335926" indent="0" rtl="0">
              <a:spcBef>
                <a:spcPts val="0"/>
              </a:spcBef>
              <a:buFont typeface="Souce Sans Pr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idx="7"/>
          </p:nvPr>
        </p:nvSpPr>
        <p:spPr>
          <a:xfrm>
            <a:off x="8198273" y="2439478"/>
            <a:ext cx="891117" cy="417946"/>
          </a:xfrm>
          <a:prstGeom prst="roundRect">
            <a:avLst>
              <a:gd name="adj" fmla="val 8295"/>
            </a:avLst>
          </a:prstGeom>
          <a:solidFill>
            <a:srgbClr val="424C53"/>
          </a:solidFill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Souce Sans Pro"/>
              <a:buNone/>
              <a:defRPr/>
            </a:lvl2pPr>
            <a:lvl3pPr marL="1167963" indent="0" rtl="0">
              <a:spcBef>
                <a:spcPts val="0"/>
              </a:spcBef>
              <a:buFont typeface="Souce Sans Pro"/>
              <a:buNone/>
              <a:defRPr/>
            </a:lvl3pPr>
            <a:lvl4pPr marL="1751945" indent="0" rtl="0">
              <a:spcBef>
                <a:spcPts val="0"/>
              </a:spcBef>
              <a:buFont typeface="Souce Sans Pro"/>
              <a:buNone/>
              <a:defRPr/>
            </a:lvl4pPr>
            <a:lvl5pPr marL="2335926" indent="0" rtl="0">
              <a:spcBef>
                <a:spcPts val="0"/>
              </a:spcBef>
              <a:buFont typeface="Souce Sans Pr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idx="8"/>
          </p:nvPr>
        </p:nvSpPr>
        <p:spPr>
          <a:xfrm>
            <a:off x="7218046" y="2434872"/>
            <a:ext cx="891117" cy="417946"/>
          </a:xfrm>
          <a:prstGeom prst="roundRect">
            <a:avLst>
              <a:gd name="adj" fmla="val 8295"/>
            </a:avLst>
          </a:prstGeom>
          <a:solidFill>
            <a:srgbClr val="7B8F9D"/>
          </a:solidFill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Souce Sans Pro"/>
              <a:buNone/>
              <a:defRPr/>
            </a:lvl2pPr>
            <a:lvl3pPr marL="1167963" indent="0" rtl="0">
              <a:spcBef>
                <a:spcPts val="0"/>
              </a:spcBef>
              <a:buFont typeface="Souce Sans Pro"/>
              <a:buNone/>
              <a:defRPr/>
            </a:lvl3pPr>
            <a:lvl4pPr marL="1751945" indent="0" rtl="0">
              <a:spcBef>
                <a:spcPts val="0"/>
              </a:spcBef>
              <a:buFont typeface="Souce Sans Pro"/>
              <a:buNone/>
              <a:defRPr/>
            </a:lvl4pPr>
            <a:lvl5pPr marL="2335926" indent="0" rtl="0">
              <a:spcBef>
                <a:spcPts val="0"/>
              </a:spcBef>
              <a:buFont typeface="Souce Sans Pr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211827" y="3677058"/>
            <a:ext cx="3501345" cy="9967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2"/>
          </p:nvPr>
        </p:nvSpPr>
        <p:spPr>
          <a:xfrm>
            <a:off x="6211827" y="3363110"/>
            <a:ext cx="2023576" cy="52708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Souce Sans Pro"/>
              <a:buNone/>
              <a:defRPr/>
            </a:lvl2pPr>
            <a:lvl3pPr marL="1167963" indent="0" rtl="0">
              <a:spcBef>
                <a:spcPts val="0"/>
              </a:spcBef>
              <a:buFont typeface="Souce Sans Pro"/>
              <a:buNone/>
              <a:defRPr/>
            </a:lvl3pPr>
            <a:lvl4pPr marL="1751945" indent="0" rtl="0">
              <a:spcBef>
                <a:spcPts val="0"/>
              </a:spcBef>
              <a:buFont typeface="Souce Sans Pro"/>
              <a:buNone/>
              <a:defRPr/>
            </a:lvl4pPr>
            <a:lvl5pPr marL="2335926" indent="0" rtl="0">
              <a:spcBef>
                <a:spcPts val="0"/>
              </a:spcBef>
              <a:buFont typeface="Souce Sans Pr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idx="3"/>
          </p:nvPr>
        </p:nvSpPr>
        <p:spPr>
          <a:xfrm>
            <a:off x="6237817" y="5233576"/>
            <a:ext cx="3208019" cy="559741"/>
          </a:xfrm>
          <a:prstGeom prst="roundRect">
            <a:avLst>
              <a:gd name="adj" fmla="val 0"/>
            </a:avLst>
          </a:prstGeom>
          <a:noFill/>
          <a:ln w="19050" cap="flat">
            <a:solidFill>
              <a:srgbClr val="424C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16777" tIns="116777" rIns="116777" bIns="116777" anchor="ctr" anchorCtr="0"/>
          <a:lstStyle>
            <a:lvl1pPr marL="0" indent="0" algn="ctr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Souce Sans Pro"/>
              <a:buNone/>
              <a:defRPr/>
            </a:lvl2pPr>
            <a:lvl3pPr marL="1167963" indent="0" rtl="0">
              <a:spcBef>
                <a:spcPts val="0"/>
              </a:spcBef>
              <a:buFont typeface="Souce Sans Pro"/>
              <a:buNone/>
              <a:defRPr/>
            </a:lvl3pPr>
            <a:lvl4pPr marL="1751945" indent="0" rtl="0">
              <a:spcBef>
                <a:spcPts val="0"/>
              </a:spcBef>
              <a:buFont typeface="Souce Sans Pro"/>
              <a:buNone/>
              <a:defRPr/>
            </a:lvl4pPr>
            <a:lvl5pPr marL="2335926" indent="0" rtl="0">
              <a:spcBef>
                <a:spcPts val="0"/>
              </a:spcBef>
              <a:buFont typeface="Souce Sans Pro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4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 Layou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5346701" y="2514099"/>
            <a:ext cx="3414427" cy="44779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algn="l" rtl="0">
              <a:spcBef>
                <a:spcPts val="0"/>
              </a:spcBef>
              <a:buClr>
                <a:srgbClr val="FF0000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3F3F3F"/>
              </a:buClr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3F3F3F"/>
              </a:buClr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3F3F3F"/>
              </a:buClr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3F3F3F"/>
              </a:buClr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2"/>
          </p:nvPr>
        </p:nvSpPr>
        <p:spPr>
          <a:xfrm>
            <a:off x="4722925" y="5111215"/>
            <a:ext cx="5168480" cy="1231428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l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3"/>
          </p:nvPr>
        </p:nvSpPr>
        <p:spPr>
          <a:xfrm>
            <a:off x="1336674" y="5681369"/>
            <a:ext cx="2732454" cy="44779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3F3F3F"/>
              </a:buClr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3F3F3F"/>
              </a:buClr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3F3F3F"/>
              </a:buClr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3F3F3F"/>
              </a:buClr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4"/>
          </p:nvPr>
        </p:nvSpPr>
        <p:spPr>
          <a:xfrm>
            <a:off x="4761299" y="3162535"/>
            <a:ext cx="4773648" cy="128740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l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pic" idx="5"/>
          </p:nvPr>
        </p:nvSpPr>
        <p:spPr>
          <a:xfrm>
            <a:off x="1576237" y="2623879"/>
            <a:ext cx="2234921" cy="2807658"/>
          </a:xfrm>
          <a:prstGeom prst="ellipse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buClr>
                <a:srgbClr val="7F7F7F"/>
              </a:buClr>
              <a:buFont typeface="Calibri"/>
              <a:buNone/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6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7"/>
          </p:nvPr>
        </p:nvSpPr>
        <p:spPr>
          <a:xfrm>
            <a:off x="5346701" y="4673836"/>
            <a:ext cx="3414427" cy="44779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indent="0" algn="l" rtl="0">
              <a:spcBef>
                <a:spcPts val="0"/>
              </a:spcBef>
              <a:buClr>
                <a:srgbClr val="FF0000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3F3F3F"/>
              </a:buClr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3F3F3F"/>
              </a:buClr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3F3F3F"/>
              </a:buClr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3F3F3F"/>
              </a:buClr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ebsite Mockup Layou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2">
            <a:alphaModFix/>
          </a:blip>
          <a:srcRect b="31023"/>
          <a:stretch/>
        </p:blipFill>
        <p:spPr>
          <a:xfrm>
            <a:off x="623782" y="2658769"/>
            <a:ext cx="5294717" cy="490239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772489" y="3106560"/>
            <a:ext cx="1871346" cy="44779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l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2"/>
          </p:nvPr>
        </p:nvSpPr>
        <p:spPr>
          <a:xfrm>
            <a:off x="6800332" y="3442406"/>
            <a:ext cx="3269284" cy="78363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pic" idx="3"/>
          </p:nvPr>
        </p:nvSpPr>
        <p:spPr>
          <a:xfrm>
            <a:off x="865221" y="3133177"/>
            <a:ext cx="4812174" cy="4427226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Shape 251"/>
          <p:cNvSpPr txBox="1">
            <a:spLocks noGrp="1"/>
          </p:cNvSpPr>
          <p:nvPr>
            <p:ph type="body" idx="4"/>
          </p:nvPr>
        </p:nvSpPr>
        <p:spPr>
          <a:xfrm>
            <a:off x="6772489" y="4449938"/>
            <a:ext cx="1871346" cy="44779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l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5"/>
          </p:nvPr>
        </p:nvSpPr>
        <p:spPr>
          <a:xfrm>
            <a:off x="6800332" y="4785784"/>
            <a:ext cx="3269284" cy="78363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body" idx="6"/>
          </p:nvPr>
        </p:nvSpPr>
        <p:spPr>
          <a:xfrm>
            <a:off x="6772489" y="5793315"/>
            <a:ext cx="1871346" cy="44779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l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7"/>
          </p:nvPr>
        </p:nvSpPr>
        <p:spPr>
          <a:xfrm>
            <a:off x="6800332" y="6129162"/>
            <a:ext cx="3269284" cy="78363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8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Layou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Shape 261"/>
          <p:cNvCxnSpPr/>
          <p:nvPr/>
        </p:nvCxnSpPr>
        <p:spPr>
          <a:xfrm>
            <a:off x="5346700" y="2700750"/>
            <a:ext cx="0" cy="2432541"/>
          </a:xfrm>
          <a:prstGeom prst="straightConnector1">
            <a:avLst/>
          </a:prstGeom>
          <a:noFill/>
          <a:ln w="9525" cap="flat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12894" y="2734558"/>
            <a:ext cx="3493920" cy="94107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body" idx="2"/>
          </p:nvPr>
        </p:nvSpPr>
        <p:spPr>
          <a:xfrm>
            <a:off x="731461" y="2332254"/>
            <a:ext cx="2875705" cy="55041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3"/>
          </p:nvPr>
        </p:nvSpPr>
        <p:spPr>
          <a:xfrm>
            <a:off x="6148711" y="2725229"/>
            <a:ext cx="3493920" cy="94107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4"/>
          </p:nvPr>
        </p:nvSpPr>
        <p:spPr>
          <a:xfrm>
            <a:off x="6167276" y="2322923"/>
            <a:ext cx="2875705" cy="55041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5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Layout 2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Shape 272"/>
          <p:cNvCxnSpPr/>
          <p:nvPr/>
        </p:nvCxnSpPr>
        <p:spPr>
          <a:xfrm>
            <a:off x="5346700" y="2700750"/>
            <a:ext cx="0" cy="2432541"/>
          </a:xfrm>
          <a:prstGeom prst="straightConnector1">
            <a:avLst/>
          </a:prstGeom>
          <a:noFill/>
          <a:ln w="9525" cap="flat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712894" y="2668097"/>
            <a:ext cx="3493920" cy="94107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r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2"/>
          </p:nvPr>
        </p:nvSpPr>
        <p:spPr>
          <a:xfrm>
            <a:off x="1336675" y="2332254"/>
            <a:ext cx="2875705" cy="55041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r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3"/>
          </p:nvPr>
        </p:nvSpPr>
        <p:spPr>
          <a:xfrm>
            <a:off x="6148711" y="2658768"/>
            <a:ext cx="3493920" cy="94107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4"/>
          </p:nvPr>
        </p:nvSpPr>
        <p:spPr>
          <a:xfrm>
            <a:off x="6167276" y="2322923"/>
            <a:ext cx="2875705" cy="55041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0070C0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body" idx="5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and Conten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pic" idx="2"/>
          </p:nvPr>
        </p:nvSpPr>
        <p:spPr>
          <a:xfrm>
            <a:off x="5435812" y="2882668"/>
            <a:ext cx="4589250" cy="341674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buClr>
                <a:srgbClr val="17252F"/>
              </a:buClr>
              <a:buFont typeface="Calibri"/>
              <a:buNone/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1425787" y="3449403"/>
            <a:ext cx="3475356" cy="122443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body" idx="3"/>
          </p:nvPr>
        </p:nvSpPr>
        <p:spPr>
          <a:xfrm>
            <a:off x="534670" y="1651241"/>
            <a:ext cx="9000280" cy="70434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algn="ctr" rtl="0">
              <a:spcBef>
                <a:spcPts val="0"/>
              </a:spcBef>
              <a:buFont typeface="Calibri"/>
              <a:buNone/>
              <a:defRPr/>
            </a:lvl2pPr>
            <a:lvl3pPr marL="1167963" indent="0" algn="ctr" rtl="0">
              <a:spcBef>
                <a:spcPts val="0"/>
              </a:spcBef>
              <a:buFont typeface="Calibri"/>
              <a:buNone/>
              <a:defRPr/>
            </a:lvl3pPr>
            <a:lvl4pPr marL="1751945" indent="0" algn="ctr" rtl="0">
              <a:spcBef>
                <a:spcPts val="0"/>
              </a:spcBef>
              <a:buFont typeface="Calibri"/>
              <a:buNone/>
              <a:defRPr/>
            </a:lvl4pPr>
            <a:lvl5pPr marL="2335926" indent="0" algn="ctr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body" idx="4"/>
          </p:nvPr>
        </p:nvSpPr>
        <p:spPr>
          <a:xfrm>
            <a:off x="1425787" y="3113556"/>
            <a:ext cx="2138680" cy="524758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body" idx="5"/>
          </p:nvPr>
        </p:nvSpPr>
        <p:spPr>
          <a:xfrm>
            <a:off x="1425787" y="5009679"/>
            <a:ext cx="3475356" cy="122443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6"/>
          </p:nvPr>
        </p:nvSpPr>
        <p:spPr>
          <a:xfrm>
            <a:off x="1425787" y="4673835"/>
            <a:ext cx="2138680" cy="524758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7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pic" idx="2"/>
          </p:nvPr>
        </p:nvSpPr>
        <p:spPr>
          <a:xfrm>
            <a:off x="871606" y="2155974"/>
            <a:ext cx="1604009" cy="2015065"/>
          </a:xfrm>
          <a:prstGeom prst="ellipse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buClr>
                <a:srgbClr val="F2F2F2"/>
              </a:buClr>
              <a:buFont typeface="Calibri"/>
              <a:buNone/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pic" idx="3"/>
          </p:nvPr>
        </p:nvSpPr>
        <p:spPr>
          <a:xfrm>
            <a:off x="3251803" y="2212587"/>
            <a:ext cx="1604009" cy="2015065"/>
          </a:xfrm>
          <a:prstGeom prst="ellipse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buClr>
                <a:srgbClr val="F2F2F2"/>
              </a:buClr>
              <a:buFont typeface="Calibri"/>
              <a:buNone/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pic" idx="4"/>
          </p:nvPr>
        </p:nvSpPr>
        <p:spPr>
          <a:xfrm>
            <a:off x="5614037" y="2212587"/>
            <a:ext cx="1604009" cy="2015065"/>
          </a:xfrm>
          <a:prstGeom prst="ellipse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buClr>
                <a:srgbClr val="F2F2F2"/>
              </a:buClr>
              <a:buFont typeface="Calibri"/>
              <a:buNone/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pic" idx="5"/>
          </p:nvPr>
        </p:nvSpPr>
        <p:spPr>
          <a:xfrm>
            <a:off x="8029510" y="2212587"/>
            <a:ext cx="1604009" cy="2015065"/>
          </a:xfrm>
          <a:prstGeom prst="ellipse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buClr>
                <a:srgbClr val="F2F2F2"/>
              </a:buClr>
              <a:buFont typeface="Calibri"/>
              <a:buNone/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6"/>
          </p:nvPr>
        </p:nvSpPr>
        <p:spPr>
          <a:xfrm>
            <a:off x="800151" y="5457473"/>
            <a:ext cx="2155554" cy="78363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7"/>
          </p:nvPr>
        </p:nvSpPr>
        <p:spPr>
          <a:xfrm>
            <a:off x="3191147" y="5457473"/>
            <a:ext cx="2155554" cy="78363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body" idx="8"/>
          </p:nvPr>
        </p:nvSpPr>
        <p:spPr>
          <a:xfrm>
            <a:off x="800150" y="4680830"/>
            <a:ext cx="2140537" cy="44079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body" idx="9"/>
          </p:nvPr>
        </p:nvSpPr>
        <p:spPr>
          <a:xfrm>
            <a:off x="800148" y="4944377"/>
            <a:ext cx="1283207" cy="34050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13"/>
          </p:nvPr>
        </p:nvSpPr>
        <p:spPr>
          <a:xfrm>
            <a:off x="3206164" y="4673835"/>
            <a:ext cx="2140537" cy="44079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14"/>
          </p:nvPr>
        </p:nvSpPr>
        <p:spPr>
          <a:xfrm>
            <a:off x="3206162" y="4937380"/>
            <a:ext cx="1283207" cy="34050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body" idx="15"/>
          </p:nvPr>
        </p:nvSpPr>
        <p:spPr>
          <a:xfrm>
            <a:off x="5614036" y="5457473"/>
            <a:ext cx="2155554" cy="78363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16"/>
          </p:nvPr>
        </p:nvSpPr>
        <p:spPr>
          <a:xfrm>
            <a:off x="5629055" y="4673835"/>
            <a:ext cx="2140537" cy="44079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9" name="Shape 309"/>
          <p:cNvSpPr txBox="1">
            <a:spLocks noGrp="1"/>
          </p:cNvSpPr>
          <p:nvPr>
            <p:ph type="body" idx="17"/>
          </p:nvPr>
        </p:nvSpPr>
        <p:spPr>
          <a:xfrm>
            <a:off x="5629054" y="4937380"/>
            <a:ext cx="1283207" cy="34050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body" idx="18"/>
          </p:nvPr>
        </p:nvSpPr>
        <p:spPr>
          <a:xfrm>
            <a:off x="8092288" y="5457473"/>
            <a:ext cx="2155554" cy="78363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body" idx="19"/>
          </p:nvPr>
        </p:nvSpPr>
        <p:spPr>
          <a:xfrm>
            <a:off x="8107307" y="4673835"/>
            <a:ext cx="2140537" cy="44079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20"/>
          </p:nvPr>
        </p:nvSpPr>
        <p:spPr>
          <a:xfrm>
            <a:off x="8107304" y="4937380"/>
            <a:ext cx="1283207" cy="34050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844706" y="4855753"/>
            <a:ext cx="9089390" cy="150080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844706" y="3202766"/>
            <a:ext cx="9089390" cy="165298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91990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3503889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408787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467185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9" name="Shape 319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0" name="Shape 320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534670" y="1941602"/>
            <a:ext cx="4722920" cy="429950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5435812" y="1941602"/>
            <a:ext cx="4722920" cy="429950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body" idx="3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534671" y="1691467"/>
            <a:ext cx="4724774" cy="70492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b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marL="2919908" indent="0" rtl="0">
              <a:spcBef>
                <a:spcPts val="0"/>
              </a:spcBef>
              <a:buFont typeface="Calibri"/>
              <a:buNone/>
              <a:defRPr/>
            </a:lvl6pPr>
            <a:lvl7pPr marL="3503889" indent="0" rtl="0">
              <a:spcBef>
                <a:spcPts val="0"/>
              </a:spcBef>
              <a:buFont typeface="Calibri"/>
              <a:buNone/>
              <a:defRPr/>
            </a:lvl7pPr>
            <a:lvl8pPr marL="4087871" indent="0" rtl="0">
              <a:spcBef>
                <a:spcPts val="0"/>
              </a:spcBef>
              <a:buFont typeface="Calibri"/>
              <a:buNone/>
              <a:defRPr/>
            </a:lvl8pPr>
            <a:lvl9pPr marL="4671852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534671" y="2396389"/>
            <a:ext cx="4724774" cy="435373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4" name="Shape 334"/>
          <p:cNvSpPr txBox="1">
            <a:spLocks noGrp="1"/>
          </p:cNvSpPr>
          <p:nvPr>
            <p:ph type="body" idx="3"/>
          </p:nvPr>
        </p:nvSpPr>
        <p:spPr>
          <a:xfrm>
            <a:off x="5432105" y="1691467"/>
            <a:ext cx="4726629" cy="70492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b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marL="2919908" indent="0" rtl="0">
              <a:spcBef>
                <a:spcPts val="0"/>
              </a:spcBef>
              <a:buFont typeface="Calibri"/>
              <a:buNone/>
              <a:defRPr/>
            </a:lvl6pPr>
            <a:lvl7pPr marL="3503889" indent="0" rtl="0">
              <a:spcBef>
                <a:spcPts val="0"/>
              </a:spcBef>
              <a:buFont typeface="Calibri"/>
              <a:buNone/>
              <a:defRPr/>
            </a:lvl7pPr>
            <a:lvl8pPr marL="4087871" indent="0" rtl="0">
              <a:spcBef>
                <a:spcPts val="0"/>
              </a:spcBef>
              <a:buFont typeface="Calibri"/>
              <a:buNone/>
              <a:defRPr/>
            </a:lvl8pPr>
            <a:lvl9pPr marL="4671852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body" idx="4"/>
          </p:nvPr>
        </p:nvSpPr>
        <p:spPr>
          <a:xfrm>
            <a:off x="5432105" y="2396389"/>
            <a:ext cx="4726629" cy="435373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body" idx="5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PAD mockup layou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7132" y="2210976"/>
            <a:ext cx="3894921" cy="383655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pic" idx="2"/>
          </p:nvPr>
        </p:nvSpPr>
        <p:spPr>
          <a:xfrm>
            <a:off x="3742690" y="2713624"/>
            <a:ext cx="3029797" cy="2861393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Shape 345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PAD mockup layout 2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70479" y="1763184"/>
            <a:ext cx="3053932" cy="489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pic" idx="2"/>
          </p:nvPr>
        </p:nvSpPr>
        <p:spPr>
          <a:xfrm>
            <a:off x="6351882" y="2283741"/>
            <a:ext cx="2288386" cy="3788324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Shape 353"/>
          <p:cNvSpPr txBox="1">
            <a:spLocks noGrp="1"/>
          </p:cNvSpPr>
          <p:nvPr>
            <p:ph type="body" idx="3"/>
          </p:nvPr>
        </p:nvSpPr>
        <p:spPr>
          <a:xfrm>
            <a:off x="891117" y="2994614"/>
            <a:ext cx="4010026" cy="145532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body" idx="4"/>
          </p:nvPr>
        </p:nvSpPr>
        <p:spPr>
          <a:xfrm>
            <a:off x="891117" y="2658769"/>
            <a:ext cx="2673350" cy="44779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body" idx="5"/>
          </p:nvPr>
        </p:nvSpPr>
        <p:spPr>
          <a:xfrm>
            <a:off x="1336676" y="4575881"/>
            <a:ext cx="1425785" cy="44779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body" idx="6"/>
          </p:nvPr>
        </p:nvSpPr>
        <p:spPr>
          <a:xfrm>
            <a:off x="3297130" y="4575992"/>
            <a:ext cx="1693122" cy="44779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body" idx="7"/>
          </p:nvPr>
        </p:nvSpPr>
        <p:spPr>
          <a:xfrm>
            <a:off x="1336676" y="5345415"/>
            <a:ext cx="1425785" cy="44779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body" idx="8"/>
          </p:nvPr>
        </p:nvSpPr>
        <p:spPr>
          <a:xfrm>
            <a:off x="3297130" y="5345525"/>
            <a:ext cx="1693122" cy="44779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Phone mockup layou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92257" y="1651236"/>
            <a:ext cx="1804512" cy="458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715" y="1651236"/>
            <a:ext cx="1804512" cy="458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7" name="Shape 367"/>
          <p:cNvSpPr txBox="1">
            <a:spLocks noGrp="1"/>
          </p:cNvSpPr>
          <p:nvPr>
            <p:ph type="body" idx="2"/>
          </p:nvPr>
        </p:nvSpPr>
        <p:spPr>
          <a:xfrm>
            <a:off x="2138680" y="4337991"/>
            <a:ext cx="2762462" cy="56440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body" idx="3"/>
          </p:nvPr>
        </p:nvSpPr>
        <p:spPr>
          <a:xfrm>
            <a:off x="2138680" y="5121628"/>
            <a:ext cx="3029797" cy="683351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body" idx="4"/>
          </p:nvPr>
        </p:nvSpPr>
        <p:spPr>
          <a:xfrm>
            <a:off x="1336676" y="2696085"/>
            <a:ext cx="4010026" cy="1529958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body" idx="5"/>
          </p:nvPr>
        </p:nvSpPr>
        <p:spPr>
          <a:xfrm>
            <a:off x="1336674" y="2322924"/>
            <a:ext cx="2762462" cy="524758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1" name="Shape 371"/>
          <p:cNvSpPr>
            <a:spLocks noGrp="1"/>
          </p:cNvSpPr>
          <p:nvPr>
            <p:ph type="pic" idx="6"/>
          </p:nvPr>
        </p:nvSpPr>
        <p:spPr>
          <a:xfrm>
            <a:off x="5966917" y="2350912"/>
            <a:ext cx="1425785" cy="317037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Shape 372"/>
          <p:cNvSpPr>
            <a:spLocks noGrp="1"/>
          </p:cNvSpPr>
          <p:nvPr>
            <p:ph type="pic" idx="7"/>
          </p:nvPr>
        </p:nvSpPr>
        <p:spPr>
          <a:xfrm>
            <a:off x="7942303" y="2360987"/>
            <a:ext cx="1425785" cy="317037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Shape 373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4" name="Shape 374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5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583982" algn="ctr" rtl="0">
              <a:spcBef>
                <a:spcPts val="0"/>
              </a:spcBef>
              <a:spcAft>
                <a:spcPts val="0"/>
              </a:spcAft>
              <a:defRPr/>
            </a:lvl6pPr>
            <a:lvl7pPr marL="1167963" algn="ctr" rtl="0">
              <a:spcBef>
                <a:spcPts val="0"/>
              </a:spcBef>
              <a:spcAft>
                <a:spcPts val="0"/>
              </a:spcAft>
              <a:defRPr/>
            </a:lvl7pPr>
            <a:lvl8pPr marL="1751945" algn="ctr" rtl="0">
              <a:spcBef>
                <a:spcPts val="0"/>
              </a:spcBef>
              <a:spcAft>
                <a:spcPts val="0"/>
              </a:spcAft>
              <a:defRPr/>
            </a:lvl8pPr>
            <a:lvl9pPr marL="2335926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9" name="Shape 379"/>
          <p:cNvSpPr txBox="1">
            <a:spLocks noGrp="1"/>
          </p:cNvSpPr>
          <p:nvPr>
            <p:ph type="body" idx="2"/>
          </p:nvPr>
        </p:nvSpPr>
        <p:spPr>
          <a:xfrm>
            <a:off x="6237817" y="3297807"/>
            <a:ext cx="3475356" cy="260745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body" idx="3"/>
          </p:nvPr>
        </p:nvSpPr>
        <p:spPr>
          <a:xfrm>
            <a:off x="6237817" y="2882666"/>
            <a:ext cx="3475356" cy="4804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None/>
              <a:defRPr/>
            </a:lvl1pPr>
            <a:lvl2pPr marL="583982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U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223898"/>
            <a:ext cx="10693400" cy="3330456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23782" y="755651"/>
            <a:ext cx="4277360" cy="2015065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0" y="3554354"/>
            <a:ext cx="10693400" cy="4002146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056944" y="1651236"/>
            <a:ext cx="2448209" cy="132098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7264964" y="1651236"/>
            <a:ext cx="2448209" cy="132098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534670" y="1763184"/>
            <a:ext cx="9624060" cy="458987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ur Service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2"/>
          </p:nvPr>
        </p:nvSpPr>
        <p:spPr>
          <a:xfrm>
            <a:off x="534671" y="1987080"/>
            <a:ext cx="3124476" cy="4417289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366473" y="2670433"/>
            <a:ext cx="2487700" cy="121976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7492806" y="2658769"/>
            <a:ext cx="2487700" cy="121976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4370186" y="5002890"/>
            <a:ext cx="2487700" cy="121976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5"/>
          </p:nvPr>
        </p:nvSpPr>
        <p:spPr>
          <a:xfrm>
            <a:off x="7496519" y="4991230"/>
            <a:ext cx="2487700" cy="121976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6"/>
          </p:nvPr>
        </p:nvSpPr>
        <p:spPr>
          <a:xfrm>
            <a:off x="4812032" y="2229426"/>
            <a:ext cx="1871346" cy="45266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7"/>
          </p:nvPr>
        </p:nvSpPr>
        <p:spPr>
          <a:xfrm>
            <a:off x="7930939" y="2229426"/>
            <a:ext cx="1871346" cy="45266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8"/>
          </p:nvPr>
        </p:nvSpPr>
        <p:spPr>
          <a:xfrm>
            <a:off x="4812032" y="4557016"/>
            <a:ext cx="1871346" cy="45266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9"/>
          </p:nvPr>
        </p:nvSpPr>
        <p:spPr>
          <a:xfrm>
            <a:off x="7930939" y="4557016"/>
            <a:ext cx="1871346" cy="45266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rtl="0">
              <a:spcBef>
                <a:spcPts val="0"/>
              </a:spcBef>
              <a:buClr>
                <a:srgbClr val="424C53"/>
              </a:buClr>
              <a:buFont typeface="Calibri"/>
              <a:buNone/>
              <a:defRPr/>
            </a:lvl1pPr>
            <a:lvl2pPr marL="583982" indent="0" rtl="0">
              <a:spcBef>
                <a:spcPts val="0"/>
              </a:spcBef>
              <a:buFont typeface="Calibri"/>
              <a:buNone/>
              <a:defRPr/>
            </a:lvl2pPr>
            <a:lvl3pPr marL="1167963" indent="0" rtl="0">
              <a:spcBef>
                <a:spcPts val="0"/>
              </a:spcBef>
              <a:buFont typeface="Calibri"/>
              <a:buNone/>
              <a:defRPr/>
            </a:lvl3pPr>
            <a:lvl4pPr marL="1751945" indent="0" rtl="0">
              <a:spcBef>
                <a:spcPts val="0"/>
              </a:spcBef>
              <a:buFont typeface="Calibri"/>
              <a:buNone/>
              <a:defRPr/>
            </a:lvl4pPr>
            <a:lvl5pPr marL="2335926" indent="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3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c mockup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8909" y="1987080"/>
            <a:ext cx="4722920" cy="480210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3386243" y="2322924"/>
            <a:ext cx="4188248" cy="30226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Image and Ipad Mockup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pic" idx="2"/>
          </p:nvPr>
        </p:nvSpPr>
        <p:spPr>
          <a:xfrm>
            <a:off x="0" y="1"/>
            <a:ext cx="10693400" cy="7556499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Shape 75"/>
          <p:cNvSpPr>
            <a:spLocks noGrp="1"/>
          </p:cNvSpPr>
          <p:nvPr>
            <p:ph type="pic" idx="3"/>
          </p:nvPr>
        </p:nvSpPr>
        <p:spPr>
          <a:xfrm>
            <a:off x="6237818" y="2322925"/>
            <a:ext cx="3297132" cy="3140144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 Content Layou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712893" y="3022601"/>
            <a:ext cx="2762462" cy="333045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algn="l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1333110" y="2322925"/>
            <a:ext cx="2320469" cy="51048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l" rtl="0">
              <a:spcBef>
                <a:spcPts val="0"/>
              </a:spcBef>
              <a:buClr>
                <a:srgbClr val="FF0000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3"/>
          </p:nvPr>
        </p:nvSpPr>
        <p:spPr>
          <a:xfrm>
            <a:off x="4010022" y="3022601"/>
            <a:ext cx="2762462" cy="333045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algn="l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4"/>
          </p:nvPr>
        </p:nvSpPr>
        <p:spPr>
          <a:xfrm>
            <a:off x="7396266" y="3022601"/>
            <a:ext cx="2762462" cy="3330456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algn="l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5"/>
          </p:nvPr>
        </p:nvSpPr>
        <p:spPr>
          <a:xfrm>
            <a:off x="4544693" y="2322925"/>
            <a:ext cx="2320469" cy="51048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l" rtl="0">
              <a:spcBef>
                <a:spcPts val="0"/>
              </a:spcBef>
              <a:buClr>
                <a:srgbClr val="FF0000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6"/>
          </p:nvPr>
        </p:nvSpPr>
        <p:spPr>
          <a:xfrm>
            <a:off x="7930938" y="2322925"/>
            <a:ext cx="2320469" cy="510482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algn="l" rtl="0">
              <a:spcBef>
                <a:spcPts val="0"/>
              </a:spcBef>
              <a:buClr>
                <a:srgbClr val="FF0000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7"/>
          </p:nvPr>
        </p:nvSpPr>
        <p:spPr>
          <a:xfrm>
            <a:off x="2406017" y="1175455"/>
            <a:ext cx="5881369" cy="475780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0" indent="0" algn="ctr" rtl="0">
              <a:spcBef>
                <a:spcPts val="0"/>
              </a:spcBef>
              <a:buClr>
                <a:srgbClr val="FF0000"/>
              </a:buClr>
              <a:buNone/>
              <a:defRPr/>
            </a:lvl1pPr>
            <a:lvl2pPr marL="583982" indent="0" rtl="0">
              <a:spcBef>
                <a:spcPts val="0"/>
              </a:spcBef>
              <a:buNone/>
              <a:defRPr/>
            </a:lvl2pPr>
            <a:lvl3pPr marL="1167963" indent="0" rtl="0">
              <a:spcBef>
                <a:spcPts val="0"/>
              </a:spcBef>
              <a:buNone/>
              <a:defRPr/>
            </a:lvl3pPr>
            <a:lvl4pPr marL="1751945" indent="0" rtl="0">
              <a:spcBef>
                <a:spcPts val="0"/>
              </a:spcBef>
              <a:buNone/>
              <a:defRPr/>
            </a:lvl4pPr>
            <a:lvl5pPr marL="2335926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0" y="1"/>
            <a:ext cx="10693400" cy="69127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417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534670" y="1763184"/>
            <a:ext cx="9624060" cy="4589873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t" anchorCtr="0"/>
          <a:lstStyle>
            <a:lvl1pPr marL="342900" marR="0" indent="-228600" algn="l" rtl="0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  <a:defRPr/>
            </a:lvl1pPr>
            <a:lvl2pPr marL="742950" marR="0" indent="-18415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–"/>
              <a:defRPr/>
            </a:lvl2pPr>
            <a:lvl3pPr marL="1143000" marR="0" indent="-1397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  <a:defRPr/>
            </a:lvl3pPr>
            <a:lvl4pPr marL="1600200" marR="0" indent="-152400" algn="l" rtl="0"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–"/>
              <a:defRPr/>
            </a:lvl4pPr>
            <a:lvl5pPr marL="2057400" marR="0" indent="-152400" algn="l" rtl="0"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7841828" y="195910"/>
            <a:ext cx="2495125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583982" marR="0" indent="0" algn="l" rtl="0">
              <a:spcBef>
                <a:spcPts val="0"/>
              </a:spcBef>
              <a:defRPr/>
            </a:lvl2pPr>
            <a:lvl3pPr marL="1167963" marR="0" indent="0" algn="l" rtl="0">
              <a:spcBef>
                <a:spcPts val="0"/>
              </a:spcBef>
              <a:defRPr/>
            </a:lvl3pPr>
            <a:lvl4pPr marL="1751945" marR="0" indent="0" algn="l" rtl="0">
              <a:spcBef>
                <a:spcPts val="0"/>
              </a:spcBef>
              <a:defRPr/>
            </a:lvl4pPr>
            <a:lvl5pPr marL="2335926" marR="0" indent="0" algn="l" rtl="0">
              <a:spcBef>
                <a:spcPts val="0"/>
              </a:spcBef>
              <a:defRPr/>
            </a:lvl5pPr>
            <a:lvl6pPr marL="2919908" marR="0" indent="0" algn="l" rtl="0">
              <a:spcBef>
                <a:spcPts val="0"/>
              </a:spcBef>
              <a:defRPr/>
            </a:lvl6pPr>
            <a:lvl7pPr marL="3503889" marR="0" indent="0" algn="l" rtl="0">
              <a:spcBef>
                <a:spcPts val="0"/>
              </a:spcBef>
              <a:defRPr/>
            </a:lvl7pPr>
            <a:lvl8pPr marL="4087871" marR="0" indent="0" algn="l" rtl="0">
              <a:spcBef>
                <a:spcPts val="0"/>
              </a:spcBef>
              <a:defRPr/>
            </a:lvl8pPr>
            <a:lvl9pPr marL="4671852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9648195" y="7024747"/>
            <a:ext cx="421425" cy="335844"/>
          </a:xfrm>
          <a:prstGeom prst="rect">
            <a:avLst/>
          </a:prstGeom>
          <a:noFill/>
          <a:ln>
            <a:noFill/>
          </a:ln>
        </p:spPr>
        <p:txBody>
          <a:bodyPr lIns="116777" tIns="116777" rIns="116777" bIns="116777" anchor="ctr" anchorCtr="0">
            <a:noAutofit/>
          </a:bodyPr>
          <a:lstStyle/>
          <a:p>
            <a:pPr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583982" lvl="1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1167963" lvl="2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1751945" lvl="3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2335926" lvl="4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2919908" lvl="5" indent="-113552">
              <a:buClr>
                <a:srgbClr val="000000"/>
              </a:buClr>
              <a:buFont typeface="Wingdings"/>
              <a:buChar char="§"/>
            </a:pPr>
            <a:endParaRPr lang="ru-RU" dirty="0" smtClean="0"/>
          </a:p>
          <a:p>
            <a:pPr marL="3503889" lvl="6" indent="-113552">
              <a:buClr>
                <a:srgbClr val="000000"/>
              </a:buClr>
              <a:buFont typeface="Arial"/>
              <a:buChar char="●"/>
            </a:pPr>
            <a:endParaRPr lang="ru-RU" dirty="0" smtClean="0"/>
          </a:p>
          <a:p>
            <a:pPr marL="4087871" lvl="7" indent="-113552">
              <a:buClr>
                <a:srgbClr val="000000"/>
              </a:buClr>
              <a:buFont typeface="Courier New"/>
              <a:buChar char="o"/>
            </a:pPr>
            <a:endParaRPr lang="ru-RU" dirty="0" smtClean="0"/>
          </a:p>
          <a:p>
            <a:pPr marL="4671852" lvl="8" indent="-113552">
              <a:buClr>
                <a:srgbClr val="000000"/>
              </a:buClr>
              <a:buFont typeface="Wingdings"/>
              <a:buChar char="§"/>
            </a:pPr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romium.org/spdy/spdy-whitepap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5.jpeg"/><Relationship Id="rId7" Type="http://schemas.openxmlformats.org/officeDocument/2006/relationships/image" Target="../media/image5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6.jpeg"/><Relationship Id="rId9" Type="http://schemas.openxmlformats.org/officeDocument/2006/relationships/image" Target="../media/image53.jpe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7.jpeg"/><Relationship Id="rId4" Type="http://schemas.openxmlformats.org/officeDocument/2006/relationships/image" Target="../media/image53.jpe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dk7-downloads-1880260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download-70.cgi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xample.net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ofweb.appspot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bovoyage/addCaddy/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un.com/jsp/jstl/cor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NGINX,_Inc." TargetMode="External"/><Relationship Id="rId3" Type="http://schemas.openxmlformats.org/officeDocument/2006/relationships/hyperlink" Target="http://en.wikipedia.org/wiki/Apache_HTTP_Server" TargetMode="External"/><Relationship Id="rId7" Type="http://schemas.openxmlformats.org/officeDocument/2006/relationships/hyperlink" Target="http://en.wikipedia.org/wiki/Ngin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Microsoft" TargetMode="External"/><Relationship Id="rId5" Type="http://schemas.openxmlformats.org/officeDocument/2006/relationships/hyperlink" Target="http://en.wikipedia.org/wiki/Internet_Information_Services" TargetMode="External"/><Relationship Id="rId10" Type="http://schemas.openxmlformats.org/officeDocument/2006/relationships/hyperlink" Target="http://en.wikipedia.org/wiki/Google" TargetMode="External"/><Relationship Id="rId4" Type="http://schemas.openxmlformats.org/officeDocument/2006/relationships/hyperlink" Target="http://en.wikipedia.org/wiki/Apache_Software_Foundation" TargetMode="External"/><Relationship Id="rId9" Type="http://schemas.openxmlformats.org/officeDocument/2006/relationships/hyperlink" Target="http://en.wikipedia.org/wiki/Google_Web_Server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38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882" r="17881"/>
          <a:stretch/>
        </p:blipFill>
        <p:spPr>
          <a:xfrm>
            <a:off x="0" y="0"/>
            <a:ext cx="6302319" cy="750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9839" y="1539288"/>
            <a:ext cx="1782233" cy="358808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/>
          <p:nvPr/>
        </p:nvSpPr>
        <p:spPr>
          <a:xfrm>
            <a:off x="6310207" y="1"/>
            <a:ext cx="105834" cy="7556499"/>
          </a:xfrm>
          <a:prstGeom prst="rect">
            <a:avLst/>
          </a:prstGeom>
          <a:solidFill>
            <a:srgbClr val="ED3645">
              <a:alpha val="89803"/>
            </a:srgbClr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7639099" y="6171520"/>
            <a:ext cx="1901242" cy="379224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-US" sz="1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sp>
        <p:nvSpPr>
          <p:cNvPr id="389" name="Shape 389"/>
          <p:cNvSpPr/>
          <p:nvPr/>
        </p:nvSpPr>
        <p:spPr>
          <a:xfrm>
            <a:off x="504661" y="2879040"/>
            <a:ext cx="5346700" cy="135649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 algn="ctr">
              <a:buSzPct val="25000"/>
            </a:pPr>
            <a:r>
              <a:rPr lang="en-US" sz="4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IТ </a:t>
            </a:r>
            <a:r>
              <a:rPr lang="en-US" sz="4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Образование</a:t>
            </a:r>
            <a:r>
              <a:rPr lang="en-US" sz="4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algn="ctr">
              <a:buSzPct val="25000"/>
            </a:pPr>
            <a:r>
              <a:rPr lang="en-US" sz="2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2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специалистов</a:t>
            </a:r>
            <a:r>
              <a:rPr lang="en-US" sz="2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всех</a:t>
            </a:r>
            <a:r>
              <a:rPr lang="en-US" sz="2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уровней</a:t>
            </a:r>
            <a:r>
              <a:rPr lang="en-US" sz="2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94172" y="321866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50780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5" dirty="0">
                <a:latin typeface="Arial"/>
                <a:cs typeface="Arial"/>
              </a:rPr>
              <a:t>y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rt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x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ra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rt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ot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ol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137919" y="2093102"/>
            <a:ext cx="443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reque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–</a:t>
            </a:r>
            <a:r>
              <a:rPr sz="2800" spc="-5" dirty="0">
                <a:latin typeface="Arial"/>
                <a:cs typeface="Arial"/>
              </a:rPr>
              <a:t> 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pons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ocol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1281430" y="2669290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1569719" y="2628296"/>
            <a:ext cx="6552565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20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s</a:t>
            </a:r>
            <a:r>
              <a:rPr sz="2400" spc="-10" dirty="0">
                <a:latin typeface="Arial"/>
                <a:cs typeface="Arial"/>
              </a:rPr>
              <a:t>ub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5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eque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5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</a:t>
            </a:r>
            <a:r>
              <a:rPr sz="2400" spc="-10" dirty="0">
                <a:latin typeface="Arial"/>
                <a:cs typeface="Arial"/>
              </a:rPr>
              <a:t>pon</a:t>
            </a:r>
            <a:r>
              <a:rPr sz="2400" dirty="0"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1"/>
          <p:cNvSpPr txBox="1"/>
          <p:nvPr/>
        </p:nvSpPr>
        <p:spPr>
          <a:xfrm>
            <a:off x="814069" y="36233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137919" y="3528202"/>
            <a:ext cx="4805045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00"/>
              </a:lnSpc>
            </a:pPr>
            <a:r>
              <a:rPr sz="2800" spc="-15" dirty="0">
                <a:latin typeface="Arial"/>
                <a:cs typeface="Arial"/>
              </a:rPr>
              <a:t>H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spc="-2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/1</a:t>
            </a:r>
            <a:r>
              <a:rPr sz="2800" dirty="0">
                <a:latin typeface="Arial"/>
                <a:cs typeface="Arial"/>
              </a:rPr>
              <a:t>.0</a:t>
            </a:r>
            <a:r>
              <a:rPr sz="2800" spc="-5" dirty="0">
                <a:latin typeface="Arial"/>
                <a:cs typeface="Arial"/>
              </a:rPr>
              <a:t> 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igi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 </a:t>
            </a:r>
            <a:r>
              <a:rPr sz="2800" spc="-15" dirty="0">
                <a:latin typeface="Arial"/>
                <a:cs typeface="Arial"/>
              </a:rPr>
              <a:t>H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spc="-2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/1</a:t>
            </a:r>
            <a:r>
              <a:rPr sz="2800" dirty="0">
                <a:latin typeface="Arial"/>
                <a:cs typeface="Arial"/>
              </a:rPr>
              <a:t>.1</a:t>
            </a:r>
            <a:r>
              <a:rPr sz="2800" spc="-5" dirty="0">
                <a:latin typeface="Arial"/>
                <a:cs typeface="Arial"/>
              </a:rPr>
              <a:t> 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anuar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1997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3"/>
          <p:cNvSpPr txBox="1"/>
          <p:nvPr/>
        </p:nvSpPr>
        <p:spPr>
          <a:xfrm>
            <a:off x="814069" y="41618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14"/>
          <p:cNvSpPr txBox="1"/>
          <p:nvPr/>
        </p:nvSpPr>
        <p:spPr>
          <a:xfrm>
            <a:off x="1281430" y="46428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1" name="object 15"/>
          <p:cNvSpPr txBox="1"/>
          <p:nvPr/>
        </p:nvSpPr>
        <p:spPr>
          <a:xfrm>
            <a:off x="1569719" y="4601876"/>
            <a:ext cx="27647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2</a:t>
            </a:r>
            <a:r>
              <a:rPr sz="2400" dirty="0">
                <a:latin typeface="Arial"/>
                <a:cs typeface="Arial"/>
              </a:rPr>
              <a:t>0</a:t>
            </a:r>
            <a:r>
              <a:rPr sz="2400" spc="-10" dirty="0">
                <a:latin typeface="Arial"/>
                <a:cs typeface="Arial"/>
              </a:rPr>
              <a:t>6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-10" dirty="0">
                <a:latin typeface="Arial"/>
                <a:cs typeface="Arial"/>
              </a:rPr>
              <a:t> an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261</a:t>
            </a:r>
            <a:r>
              <a:rPr sz="240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814069" y="51486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1137919" y="5053472"/>
            <a:ext cx="332232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H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spc="-2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/2</a:t>
            </a:r>
            <a:r>
              <a:rPr sz="2800" dirty="0">
                <a:latin typeface="Arial"/>
                <a:cs typeface="Arial"/>
              </a:rPr>
              <a:t>.0</a:t>
            </a:r>
            <a:r>
              <a:rPr sz="2800" spc="-5" dirty="0">
                <a:latin typeface="Arial"/>
                <a:cs typeface="Arial"/>
              </a:rPr>
              <a:t> 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201</a:t>
            </a:r>
            <a:r>
              <a:rPr sz="2800" dirty="0" smtClean="0">
                <a:latin typeface="Arial"/>
                <a:cs typeface="Arial"/>
              </a:rPr>
              <a:t>4</a:t>
            </a:r>
            <a:endParaRPr lang="en-US" sz="28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sz="2800" dirty="0">
              <a:latin typeface="Arial"/>
              <a:cs typeface="Arial"/>
            </a:endParaRPr>
          </a:p>
        </p:txBody>
      </p:sp>
      <p:sp>
        <p:nvSpPr>
          <p:cNvPr id="24" name="object 18"/>
          <p:cNvSpPr txBox="1"/>
          <p:nvPr/>
        </p:nvSpPr>
        <p:spPr>
          <a:xfrm>
            <a:off x="1281430" y="562966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5" name="object 19"/>
          <p:cNvSpPr txBox="1"/>
          <p:nvPr/>
        </p:nvSpPr>
        <p:spPr>
          <a:xfrm>
            <a:off x="1569719" y="5588666"/>
            <a:ext cx="36366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ba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SPD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ee</a:t>
            </a:r>
            <a:r>
              <a:rPr sz="2400" spc="-5" dirty="0">
                <a:latin typeface="Arial"/>
                <a:cs typeface="Arial"/>
              </a:rPr>
              <a:t>DY)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0"/>
          <p:cNvSpPr txBox="1"/>
          <p:nvPr/>
        </p:nvSpPr>
        <p:spPr>
          <a:xfrm>
            <a:off x="1785620" y="610222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7" name="object 21"/>
          <p:cNvSpPr txBox="1"/>
          <p:nvPr/>
        </p:nvSpPr>
        <p:spPr>
          <a:xfrm>
            <a:off x="2001520" y="6032420"/>
            <a:ext cx="53682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h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tt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p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://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w</a:t>
            </a:r>
            <a:r>
              <a:rPr sz="2000" spc="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w</a:t>
            </a:r>
            <a:r>
              <a:rPr sz="2000" spc="-10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w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.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ch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r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mi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u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m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.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r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g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/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s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p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d</a:t>
            </a:r>
            <a:r>
              <a:rPr sz="2000" spc="-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y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/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s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pd</a:t>
            </a:r>
            <a:r>
              <a:rPr sz="2000" spc="-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y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-w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h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i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t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pa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p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Filters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381000" y="15908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706119" y="1466468"/>
            <a:ext cx="6595109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rf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javax.servlet.Filter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814069" y="22238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1137919" y="2128662"/>
            <a:ext cx="1390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1281430" y="269850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1569719" y="2656358"/>
            <a:ext cx="33172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init(FilterConfig)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1" name="object 11"/>
          <p:cNvSpPr txBox="1"/>
          <p:nvPr/>
        </p:nvSpPr>
        <p:spPr>
          <a:xfrm>
            <a:off x="1785620" y="316344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2001520" y="3094910"/>
            <a:ext cx="39217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iti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li</a:t>
            </a:r>
            <a:r>
              <a:rPr sz="2000" spc="5" dirty="0">
                <a:latin typeface="Arial"/>
                <a:cs typeface="Arial"/>
              </a:rPr>
              <a:t>z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5" dirty="0">
                <a:latin typeface="Arial"/>
                <a:cs typeface="Arial"/>
              </a:rPr>
              <a:t> it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 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on</a:t>
            </a:r>
            <a:r>
              <a:rPr sz="2000" dirty="0">
                <a:latin typeface="Arial"/>
                <a:cs typeface="Arial"/>
              </a:rPr>
              <a:t>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13"/>
          <p:cNvSpPr txBox="1"/>
          <p:nvPr/>
        </p:nvSpPr>
        <p:spPr>
          <a:xfrm>
            <a:off x="1281430" y="349098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4" name="object 14"/>
          <p:cNvSpPr txBox="1"/>
          <p:nvPr/>
        </p:nvSpPr>
        <p:spPr>
          <a:xfrm>
            <a:off x="1569719" y="3448838"/>
            <a:ext cx="7523480" cy="657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580"/>
              </a:lnSpc>
            </a:pPr>
            <a:r>
              <a:rPr sz="2400" spc="-5" dirty="0">
                <a:latin typeface="Courier New"/>
                <a:cs typeface="Courier New"/>
              </a:rPr>
              <a:t>doFilter(ServletRequest</a:t>
            </a:r>
            <a:r>
              <a:rPr sz="2400" dirty="0">
                <a:latin typeface="Courier New"/>
                <a:cs typeface="Courier New"/>
              </a:rPr>
              <a:t>,</a:t>
            </a:r>
            <a:r>
              <a:rPr sz="2400" spc="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ServletResponse, FilterChain)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5" name="object 15"/>
          <p:cNvSpPr txBox="1"/>
          <p:nvPr/>
        </p:nvSpPr>
        <p:spPr>
          <a:xfrm>
            <a:off x="1785620" y="428485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6" name="object 16"/>
          <p:cNvSpPr txBox="1"/>
          <p:nvPr/>
        </p:nvSpPr>
        <p:spPr>
          <a:xfrm>
            <a:off x="2001520" y="4215050"/>
            <a:ext cx="4909820" cy="65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500"/>
              </a:lnSpc>
            </a:pP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s m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h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i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x</a:t>
            </a:r>
            <a:r>
              <a:rPr sz="2000" spc="5" dirty="0">
                <a:latin typeface="Arial"/>
                <a:cs typeface="Arial"/>
              </a:rPr>
              <a:t>ec</a:t>
            </a:r>
            <a:r>
              <a:rPr sz="2000" spc="-5" dirty="0">
                <a:latin typeface="Arial"/>
                <a:cs typeface="Arial"/>
              </a:rPr>
              <a:t>ute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q</a:t>
            </a:r>
            <a:r>
              <a:rPr sz="2000" spc="5" dirty="0">
                <a:latin typeface="Arial"/>
                <a:cs typeface="Arial"/>
              </a:rPr>
              <a:t>ue</a:t>
            </a:r>
            <a:r>
              <a:rPr sz="2000" spc="-5" dirty="0">
                <a:latin typeface="Arial"/>
                <a:cs typeface="Arial"/>
              </a:rPr>
              <a:t>st 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t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filterChain.doFilter(...)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7" name="object 17"/>
          <p:cNvSpPr txBox="1"/>
          <p:nvPr/>
        </p:nvSpPr>
        <p:spPr>
          <a:xfrm>
            <a:off x="1785620" y="464807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8" name="object 18"/>
          <p:cNvSpPr txBox="1"/>
          <p:nvPr/>
        </p:nvSpPr>
        <p:spPr>
          <a:xfrm>
            <a:off x="1281430" y="498196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9" name="object 19"/>
          <p:cNvSpPr txBox="1"/>
          <p:nvPr/>
        </p:nvSpPr>
        <p:spPr>
          <a:xfrm>
            <a:off x="1569719" y="4941088"/>
            <a:ext cx="16713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destroy()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0" name="object 20"/>
          <p:cNvSpPr txBox="1"/>
          <p:nvPr/>
        </p:nvSpPr>
        <p:spPr>
          <a:xfrm>
            <a:off x="1785620" y="544817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1" name="object 21"/>
          <p:cNvSpPr txBox="1"/>
          <p:nvPr/>
        </p:nvSpPr>
        <p:spPr>
          <a:xfrm>
            <a:off x="2001520" y="5379640"/>
            <a:ext cx="56654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on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w</a:t>
            </a:r>
            <a:r>
              <a:rPr sz="2000" spc="-5" dirty="0">
                <a:latin typeface="Arial"/>
                <a:cs typeface="Arial"/>
              </a:rPr>
              <a:t>h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 a</a:t>
            </a:r>
            <a:r>
              <a:rPr sz="2000" spc="5" dirty="0">
                <a:latin typeface="Arial"/>
                <a:cs typeface="Arial"/>
              </a:rPr>
              <a:t>pp</a:t>
            </a:r>
            <a:r>
              <a:rPr sz="2000" spc="-5" dirty="0">
                <a:latin typeface="Arial"/>
                <a:cs typeface="Arial"/>
              </a:rPr>
              <a:t>li</a:t>
            </a:r>
            <a:r>
              <a:rPr sz="2000" spc="5" dirty="0">
                <a:latin typeface="Arial"/>
                <a:cs typeface="Arial"/>
              </a:rPr>
              <a:t>ca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i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de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Filters(cont.)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3" name="object 6"/>
          <p:cNvSpPr txBox="1"/>
          <p:nvPr/>
        </p:nvSpPr>
        <p:spPr>
          <a:xfrm>
            <a:off x="706119" y="1466468"/>
            <a:ext cx="38112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le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Fil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381000" y="1976120"/>
            <a:ext cx="9710420" cy="468376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660"/>
              </a:lnSpc>
            </a:pP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publ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400" b="1" spc="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cla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Ti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eFi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te</a:t>
            </a:r>
            <a:r>
              <a:rPr sz="1400" spc="-5" dirty="0">
                <a:latin typeface="Consolas"/>
                <a:cs typeface="Consolas"/>
              </a:rPr>
              <a:t>r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i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m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plem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nt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s </a:t>
            </a:r>
            <a:r>
              <a:rPr sz="1400" spc="-10" dirty="0">
                <a:latin typeface="Consolas"/>
                <a:cs typeface="Consolas"/>
              </a:rPr>
              <a:t>Filte</a:t>
            </a:r>
            <a:r>
              <a:rPr sz="1400" spc="-5" dirty="0">
                <a:latin typeface="Consolas"/>
                <a:cs typeface="Consolas"/>
              </a:rPr>
              <a:t>r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60"/>
              </a:lnSpc>
            </a:pP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rivat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Fil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erC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nfi</a:t>
            </a:r>
            <a:r>
              <a:rPr sz="1400" spc="-5" dirty="0">
                <a:latin typeface="Consolas"/>
                <a:cs typeface="Consolas"/>
              </a:rPr>
              <a:t>g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0000BF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onfi</a:t>
            </a:r>
            <a:r>
              <a:rPr sz="1400" spc="-5" dirty="0">
                <a:solidFill>
                  <a:srgbClr val="0000BF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nu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l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450">
              <a:latin typeface="Times New Roman"/>
              <a:cs typeface="Times New Roman"/>
            </a:endParaRPr>
          </a:p>
          <a:p>
            <a:pPr marL="990600" marR="6920230" indent="-449580">
              <a:lnSpc>
                <a:spcPts val="1650"/>
              </a:lnSpc>
            </a:pP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ubli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c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voi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destr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y(</a:t>
            </a:r>
            <a:r>
              <a:rPr sz="1400" spc="-5" dirty="0">
                <a:latin typeface="Consolas"/>
                <a:cs typeface="Consolas"/>
              </a:rPr>
              <a:t>)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{ </a:t>
            </a: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co</a:t>
            </a:r>
            <a:r>
              <a:rPr sz="1400" spc="-15" dirty="0">
                <a:solidFill>
                  <a:srgbClr val="0000BF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fi</a:t>
            </a:r>
            <a:r>
              <a:rPr sz="1400" spc="-5" dirty="0">
                <a:solidFill>
                  <a:srgbClr val="0000BF"/>
                </a:solidFill>
                <a:latin typeface="Consolas"/>
                <a:cs typeface="Consolas"/>
              </a:rPr>
              <a:t>g</a:t>
            </a:r>
            <a:r>
              <a:rPr sz="1400" dirty="0">
                <a:solidFill>
                  <a:srgbClr val="0000B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nul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590"/>
              </a:lnSpc>
            </a:pPr>
            <a:r>
              <a:rPr sz="1400" spc="-5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400">
              <a:latin typeface="Times New Roman"/>
              <a:cs typeface="Times New Roman"/>
            </a:endParaRPr>
          </a:p>
          <a:p>
            <a:pPr marL="540385">
              <a:lnSpc>
                <a:spcPts val="1660"/>
              </a:lnSpc>
            </a:pP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ubli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c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voi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doFil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er(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ervl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tRequ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spc="-5" dirty="0">
                <a:latin typeface="Consolas"/>
                <a:cs typeface="Consolas"/>
              </a:rPr>
              <a:t>t 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eque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t</a:t>
            </a:r>
            <a:r>
              <a:rPr sz="1400" spc="-5" dirty="0">
                <a:latin typeface="Consolas"/>
                <a:cs typeface="Consolas"/>
              </a:rPr>
              <a:t>, </a:t>
            </a:r>
            <a:r>
              <a:rPr sz="1400" spc="-10" dirty="0">
                <a:latin typeface="Consolas"/>
                <a:cs typeface="Consolas"/>
              </a:rPr>
              <a:t>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Resp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ns</a:t>
            </a:r>
            <a:r>
              <a:rPr sz="1400" spc="-5" dirty="0"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r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spo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se,</a:t>
            </a:r>
            <a:endParaRPr sz="1400">
              <a:latin typeface="Consolas"/>
              <a:cs typeface="Consolas"/>
            </a:endParaRPr>
          </a:p>
          <a:p>
            <a:pPr marL="3241040">
              <a:lnSpc>
                <a:spcPts val="1645"/>
              </a:lnSpc>
            </a:pPr>
            <a:r>
              <a:rPr sz="1400" spc="-15" dirty="0">
                <a:latin typeface="Consolas"/>
                <a:cs typeface="Consolas"/>
              </a:rPr>
              <a:t>F</a:t>
            </a:r>
            <a:r>
              <a:rPr sz="1400" spc="-10" dirty="0">
                <a:latin typeface="Consolas"/>
                <a:cs typeface="Consolas"/>
              </a:rPr>
              <a:t>ilter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hai</a:t>
            </a:r>
            <a:r>
              <a:rPr sz="1400" spc="-5" dirty="0">
                <a:latin typeface="Consolas"/>
                <a:cs typeface="Consolas"/>
              </a:rPr>
              <a:t>n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cha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n</a:t>
            </a:r>
            <a:r>
              <a:rPr sz="1400" spc="-5" dirty="0">
                <a:latin typeface="Consolas"/>
                <a:cs typeface="Consolas"/>
              </a:rPr>
              <a:t>)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th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r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ow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OExce</a:t>
            </a:r>
            <a:r>
              <a:rPr sz="1400" spc="-15" dirty="0">
                <a:latin typeface="Consolas"/>
                <a:cs typeface="Consolas"/>
              </a:rPr>
              <a:t>p</a:t>
            </a:r>
            <a:r>
              <a:rPr sz="1400" spc="-10" dirty="0">
                <a:latin typeface="Consolas"/>
                <a:cs typeface="Consolas"/>
              </a:rPr>
              <a:t>tio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5" dirty="0">
                <a:latin typeface="Consolas"/>
                <a:cs typeface="Consolas"/>
              </a:rPr>
              <a:t>, </a:t>
            </a:r>
            <a:r>
              <a:rPr sz="1400" spc="-10" dirty="0">
                <a:latin typeface="Consolas"/>
                <a:cs typeface="Consolas"/>
              </a:rPr>
              <a:t>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vletE</a:t>
            </a:r>
            <a:r>
              <a:rPr sz="1400" spc="-15" dirty="0">
                <a:latin typeface="Consolas"/>
                <a:cs typeface="Consolas"/>
              </a:rPr>
              <a:t>x</a:t>
            </a:r>
            <a:r>
              <a:rPr sz="1400" spc="-10" dirty="0">
                <a:latin typeface="Consolas"/>
                <a:cs typeface="Consolas"/>
              </a:rPr>
              <a:t>cep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io</a:t>
            </a:r>
            <a:r>
              <a:rPr sz="1400" spc="-5" dirty="0">
                <a:latin typeface="Consolas"/>
                <a:cs typeface="Consolas"/>
              </a:rPr>
              <a:t>n {</a:t>
            </a:r>
            <a:endParaRPr sz="1400">
              <a:latin typeface="Consolas"/>
              <a:cs typeface="Consolas"/>
            </a:endParaRPr>
          </a:p>
          <a:p>
            <a:pPr marL="990600" marR="3054350">
              <a:lnSpc>
                <a:spcPts val="1639"/>
              </a:lnSpc>
              <a:spcBef>
                <a:spcPts val="70"/>
              </a:spcBef>
            </a:pP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lo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n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g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deb</a:t>
            </a:r>
            <a:r>
              <a:rPr sz="1400" spc="-15" dirty="0">
                <a:latin typeface="Consolas"/>
                <a:cs typeface="Consolas"/>
              </a:rPr>
              <a:t>u</a:t>
            </a:r>
            <a:r>
              <a:rPr sz="1400" spc="-5" dirty="0">
                <a:latin typeface="Consolas"/>
                <a:cs typeface="Consolas"/>
              </a:rPr>
              <a:t>t =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Syst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m</a:t>
            </a:r>
            <a:r>
              <a:rPr sz="1400" spc="5" dirty="0">
                <a:latin typeface="Consolas"/>
                <a:cs typeface="Consolas"/>
              </a:rPr>
              <a:t>.</a:t>
            </a:r>
            <a:r>
              <a:rPr sz="1400" i="1" spc="-10" dirty="0">
                <a:latin typeface="Consolas"/>
                <a:cs typeface="Consolas"/>
              </a:rPr>
              <a:t>cur</a:t>
            </a:r>
            <a:r>
              <a:rPr sz="1400" i="1" spc="-15" dirty="0">
                <a:latin typeface="Consolas"/>
                <a:cs typeface="Consolas"/>
              </a:rPr>
              <a:t>r</a:t>
            </a:r>
            <a:r>
              <a:rPr sz="1400" i="1" spc="-10" dirty="0">
                <a:latin typeface="Consolas"/>
                <a:cs typeface="Consolas"/>
              </a:rPr>
              <a:t>ent</a:t>
            </a:r>
            <a:r>
              <a:rPr sz="1400" i="1" spc="-15" dirty="0">
                <a:latin typeface="Consolas"/>
                <a:cs typeface="Consolas"/>
              </a:rPr>
              <a:t>T</a:t>
            </a:r>
            <a:r>
              <a:rPr sz="1400" i="1" spc="-10" dirty="0">
                <a:latin typeface="Consolas"/>
                <a:cs typeface="Consolas"/>
              </a:rPr>
              <a:t>imeM</a:t>
            </a:r>
            <a:r>
              <a:rPr sz="1400" i="1" spc="-15" dirty="0">
                <a:latin typeface="Consolas"/>
                <a:cs typeface="Consolas"/>
              </a:rPr>
              <a:t>i</a:t>
            </a:r>
            <a:r>
              <a:rPr sz="1400" i="1" spc="-10" dirty="0">
                <a:latin typeface="Consolas"/>
                <a:cs typeface="Consolas"/>
              </a:rPr>
              <a:t>lli</a:t>
            </a:r>
            <a:r>
              <a:rPr sz="1400" i="1" spc="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(</a:t>
            </a:r>
            <a:r>
              <a:rPr sz="1400" spc="-15" dirty="0">
                <a:latin typeface="Consolas"/>
                <a:cs typeface="Consolas"/>
              </a:rPr>
              <a:t>)</a:t>
            </a:r>
            <a:r>
              <a:rPr sz="1400" spc="-5" dirty="0">
                <a:latin typeface="Consolas"/>
                <a:cs typeface="Consolas"/>
              </a:rPr>
              <a:t>; </a:t>
            </a: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co</a:t>
            </a:r>
            <a:r>
              <a:rPr sz="1400" spc="-15" dirty="0">
                <a:solidFill>
                  <a:srgbClr val="0000BF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fi</a:t>
            </a:r>
            <a:r>
              <a:rPr sz="1400" dirty="0">
                <a:solidFill>
                  <a:srgbClr val="0000BF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.g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tSer</a:t>
            </a:r>
            <a:r>
              <a:rPr sz="1400" spc="-15" dirty="0">
                <a:latin typeface="Consolas"/>
                <a:cs typeface="Consolas"/>
              </a:rPr>
              <a:t>v</a:t>
            </a:r>
            <a:r>
              <a:rPr sz="1400" spc="-10" dirty="0">
                <a:latin typeface="Consolas"/>
                <a:cs typeface="Consolas"/>
              </a:rPr>
              <a:t>let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ontex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().l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g</a:t>
            </a:r>
            <a:r>
              <a:rPr sz="1400" spc="20" dirty="0">
                <a:latin typeface="Consolas"/>
                <a:cs typeface="Consolas"/>
              </a:rPr>
              <a:t>(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&gt; 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av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t 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ppe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 servl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spc="2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); ch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in.d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Filt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r(re</a:t>
            </a:r>
            <a:r>
              <a:rPr sz="1400" spc="-15" dirty="0">
                <a:latin typeface="Consolas"/>
                <a:cs typeface="Consolas"/>
              </a:rPr>
              <a:t>q</a:t>
            </a:r>
            <a:r>
              <a:rPr sz="1400" spc="-10" dirty="0">
                <a:latin typeface="Consolas"/>
                <a:cs typeface="Consolas"/>
              </a:rPr>
              <a:t>uest</a:t>
            </a:r>
            <a:r>
              <a:rPr sz="1400" spc="-5" dirty="0">
                <a:latin typeface="Consolas"/>
                <a:cs typeface="Consolas"/>
              </a:rPr>
              <a:t>,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res</a:t>
            </a:r>
            <a:r>
              <a:rPr sz="1400" spc="-15" dirty="0">
                <a:latin typeface="Consolas"/>
                <a:cs typeface="Consolas"/>
              </a:rPr>
              <a:t>p</a:t>
            </a:r>
            <a:r>
              <a:rPr sz="1400" spc="-10" dirty="0">
                <a:latin typeface="Consolas"/>
                <a:cs typeface="Consolas"/>
              </a:rPr>
              <a:t>onse</a:t>
            </a:r>
            <a:r>
              <a:rPr sz="1400" spc="-15" dirty="0">
                <a:latin typeface="Consolas"/>
                <a:cs typeface="Consolas"/>
              </a:rPr>
              <a:t>)</a:t>
            </a:r>
            <a:r>
              <a:rPr sz="1400" spc="-5" dirty="0"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 marL="990600" marR="1981200">
              <a:lnSpc>
                <a:spcPts val="1639"/>
              </a:lnSpc>
              <a:spcBef>
                <a:spcPts val="10"/>
              </a:spcBef>
            </a:pP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lo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n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g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fi</a:t>
            </a:r>
            <a:r>
              <a:rPr sz="1400" spc="-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 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y</a:t>
            </a:r>
            <a:r>
              <a:rPr sz="1400" spc="-10" dirty="0">
                <a:latin typeface="Consolas"/>
                <a:cs typeface="Consolas"/>
              </a:rPr>
              <a:t>stem</a:t>
            </a:r>
            <a:r>
              <a:rPr sz="1400" dirty="0">
                <a:latin typeface="Consolas"/>
                <a:cs typeface="Consolas"/>
              </a:rPr>
              <a:t>.</a:t>
            </a:r>
            <a:r>
              <a:rPr sz="1400" i="1" spc="-10" dirty="0">
                <a:latin typeface="Consolas"/>
                <a:cs typeface="Consolas"/>
              </a:rPr>
              <a:t>curre</a:t>
            </a:r>
            <a:r>
              <a:rPr sz="1400" i="1" spc="-15" dirty="0">
                <a:latin typeface="Consolas"/>
                <a:cs typeface="Consolas"/>
              </a:rPr>
              <a:t>n</a:t>
            </a:r>
            <a:r>
              <a:rPr sz="1400" i="1" spc="-10" dirty="0">
                <a:latin typeface="Consolas"/>
                <a:cs typeface="Consolas"/>
              </a:rPr>
              <a:t>tTi</a:t>
            </a:r>
            <a:r>
              <a:rPr sz="1400" i="1" spc="-15" dirty="0">
                <a:latin typeface="Consolas"/>
                <a:cs typeface="Consolas"/>
              </a:rPr>
              <a:t>m</a:t>
            </a:r>
            <a:r>
              <a:rPr sz="1400" i="1" spc="-10" dirty="0">
                <a:latin typeface="Consolas"/>
                <a:cs typeface="Consolas"/>
              </a:rPr>
              <a:t>eMil</a:t>
            </a:r>
            <a:r>
              <a:rPr sz="1400" i="1" spc="-15" dirty="0">
                <a:latin typeface="Consolas"/>
                <a:cs typeface="Consolas"/>
              </a:rPr>
              <a:t>l</a:t>
            </a:r>
            <a:r>
              <a:rPr sz="1400" i="1" spc="-10" dirty="0">
                <a:latin typeface="Consolas"/>
                <a:cs typeface="Consolas"/>
              </a:rPr>
              <a:t>i</a:t>
            </a:r>
            <a:r>
              <a:rPr sz="1400" i="1" spc="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(); </a:t>
            </a: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co</a:t>
            </a:r>
            <a:r>
              <a:rPr sz="1400" spc="-15" dirty="0">
                <a:solidFill>
                  <a:srgbClr val="0000BF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fi</a:t>
            </a:r>
            <a:r>
              <a:rPr sz="1400" dirty="0">
                <a:solidFill>
                  <a:srgbClr val="0000BF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.g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tSer</a:t>
            </a:r>
            <a:r>
              <a:rPr sz="1400" spc="-15" dirty="0">
                <a:latin typeface="Consolas"/>
                <a:cs typeface="Consolas"/>
              </a:rPr>
              <a:t>v</a:t>
            </a:r>
            <a:r>
              <a:rPr sz="1400" spc="-10" dirty="0">
                <a:latin typeface="Consolas"/>
                <a:cs typeface="Consolas"/>
              </a:rPr>
              <a:t>let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ontex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().l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g</a:t>
            </a:r>
            <a:r>
              <a:rPr sz="1400" spc="20" dirty="0">
                <a:latin typeface="Consolas"/>
                <a:cs typeface="Consolas"/>
              </a:rPr>
              <a:t>(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&gt; 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ap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è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s 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ppe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 servl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spc="2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);</a:t>
            </a:r>
            <a:endParaRPr sz="1400">
              <a:latin typeface="Consolas"/>
              <a:cs typeface="Consolas"/>
            </a:endParaRPr>
          </a:p>
          <a:p>
            <a:pPr marL="990600">
              <a:lnSpc>
                <a:spcPts val="1580"/>
              </a:lnSpc>
            </a:pP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co</a:t>
            </a:r>
            <a:r>
              <a:rPr sz="1400" spc="-15" dirty="0">
                <a:solidFill>
                  <a:srgbClr val="0000BF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fi</a:t>
            </a:r>
            <a:r>
              <a:rPr sz="1400" dirty="0">
                <a:solidFill>
                  <a:srgbClr val="0000BF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.g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tSer</a:t>
            </a:r>
            <a:r>
              <a:rPr sz="1400" spc="-15" dirty="0">
                <a:latin typeface="Consolas"/>
                <a:cs typeface="Consolas"/>
              </a:rPr>
              <a:t>v</a:t>
            </a:r>
            <a:r>
              <a:rPr sz="1400" spc="-10" dirty="0">
                <a:latin typeface="Consolas"/>
                <a:cs typeface="Consolas"/>
              </a:rPr>
              <a:t>let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ontex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().l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g</a:t>
            </a:r>
            <a:r>
              <a:rPr sz="1400" spc="20" dirty="0">
                <a:latin typeface="Consolas"/>
                <a:cs typeface="Consolas"/>
              </a:rPr>
              <a:t>(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&gt; 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TE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S :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1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+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(fin</a:t>
            </a:r>
            <a:r>
              <a:rPr sz="1400" spc="-15" dirty="0">
                <a:latin typeface="Consolas"/>
                <a:cs typeface="Consolas"/>
              </a:rPr>
              <a:t>-</a:t>
            </a:r>
            <a:r>
              <a:rPr sz="1400" spc="-10" dirty="0">
                <a:latin typeface="Consolas"/>
                <a:cs typeface="Consolas"/>
              </a:rPr>
              <a:t>debu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5" dirty="0">
                <a:latin typeface="Consolas"/>
                <a:cs typeface="Consolas"/>
              </a:rPr>
              <a:t>) +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ms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);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60"/>
              </a:lnSpc>
            </a:pPr>
            <a:r>
              <a:rPr sz="1400" spc="-5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450">
              <a:latin typeface="Times New Roman"/>
              <a:cs typeface="Times New Roman"/>
            </a:endParaRPr>
          </a:p>
          <a:p>
            <a:pPr marL="990600" marR="2921635" indent="-449580">
              <a:lnSpc>
                <a:spcPts val="1650"/>
              </a:lnSpc>
            </a:pP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ubli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c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voi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init(</a:t>
            </a:r>
            <a:r>
              <a:rPr sz="1400" spc="-15" dirty="0">
                <a:latin typeface="Consolas"/>
                <a:cs typeface="Consolas"/>
              </a:rPr>
              <a:t>F</a:t>
            </a:r>
            <a:r>
              <a:rPr sz="1400" spc="-10" dirty="0">
                <a:latin typeface="Consolas"/>
                <a:cs typeface="Consolas"/>
              </a:rPr>
              <a:t>ilt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rCon</a:t>
            </a:r>
            <a:r>
              <a:rPr sz="1400" spc="-15" dirty="0">
                <a:latin typeface="Consolas"/>
                <a:cs typeface="Consolas"/>
              </a:rPr>
              <a:t>f</a:t>
            </a:r>
            <a:r>
              <a:rPr sz="1400" spc="-10" dirty="0">
                <a:latin typeface="Consolas"/>
                <a:cs typeface="Consolas"/>
              </a:rPr>
              <a:t>i</a:t>
            </a:r>
            <a:r>
              <a:rPr sz="1400" spc="-5" dirty="0">
                <a:latin typeface="Consolas"/>
                <a:cs typeface="Consolas"/>
              </a:rPr>
              <a:t>g </a:t>
            </a:r>
            <a:r>
              <a:rPr sz="1400" spc="-10" dirty="0">
                <a:latin typeface="Consolas"/>
                <a:cs typeface="Consolas"/>
              </a:rPr>
              <a:t>fC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nfi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-5" dirty="0">
                <a:latin typeface="Consolas"/>
                <a:cs typeface="Consolas"/>
              </a:rPr>
              <a:t>)</a:t>
            </a:r>
            <a:r>
              <a:rPr sz="1400" spc="25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th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r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ow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rvle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Exc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ptio</a:t>
            </a:r>
            <a:r>
              <a:rPr sz="1400" spc="-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{ </a:t>
            </a: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co</a:t>
            </a:r>
            <a:r>
              <a:rPr sz="1400" spc="-15" dirty="0">
                <a:solidFill>
                  <a:srgbClr val="0000BF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0000BF"/>
                </a:solidFill>
                <a:latin typeface="Consolas"/>
                <a:cs typeface="Consolas"/>
              </a:rPr>
              <a:t>fi</a:t>
            </a:r>
            <a:r>
              <a:rPr sz="1400" spc="-5" dirty="0">
                <a:solidFill>
                  <a:srgbClr val="0000BF"/>
                </a:solidFill>
                <a:latin typeface="Consolas"/>
                <a:cs typeface="Consolas"/>
              </a:rPr>
              <a:t>g</a:t>
            </a:r>
            <a:r>
              <a:rPr sz="1400" dirty="0">
                <a:solidFill>
                  <a:srgbClr val="0000B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fCon</a:t>
            </a:r>
            <a:r>
              <a:rPr sz="1400" spc="-15" dirty="0">
                <a:latin typeface="Consolas"/>
                <a:cs typeface="Consolas"/>
              </a:rPr>
              <a:t>f</a:t>
            </a:r>
            <a:r>
              <a:rPr sz="1400" spc="-10" dirty="0">
                <a:latin typeface="Consolas"/>
                <a:cs typeface="Consolas"/>
              </a:rPr>
              <a:t>ig;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575"/>
              </a:lnSpc>
            </a:pPr>
            <a:r>
              <a:rPr sz="1400" spc="-5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90170">
              <a:lnSpc>
                <a:spcPts val="1664"/>
              </a:lnSpc>
            </a:pPr>
            <a:r>
              <a:rPr sz="1400" spc="-5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Filters(cont.)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336105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ilt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nf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gu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at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137919" y="2093102"/>
            <a:ext cx="38957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W</a:t>
            </a:r>
            <a:r>
              <a:rPr sz="2800" i="1" spc="-10" dirty="0">
                <a:latin typeface="Arial"/>
                <a:cs typeface="Arial"/>
              </a:rPr>
              <a:t>EB</a:t>
            </a:r>
            <a:r>
              <a:rPr sz="2800" i="1" spc="5" dirty="0">
                <a:latin typeface="Arial"/>
                <a:cs typeface="Arial"/>
              </a:rPr>
              <a:t>-</a:t>
            </a:r>
            <a:r>
              <a:rPr sz="2800" i="1" spc="-5" dirty="0">
                <a:latin typeface="Arial"/>
                <a:cs typeface="Arial"/>
              </a:rPr>
              <a:t>I</a:t>
            </a:r>
            <a:r>
              <a:rPr sz="2800" i="1" spc="-15" dirty="0">
                <a:latin typeface="Arial"/>
                <a:cs typeface="Arial"/>
              </a:rPr>
              <a:t>N</a:t>
            </a:r>
            <a:r>
              <a:rPr sz="2800" i="1" spc="-10" dirty="0">
                <a:latin typeface="Arial"/>
                <a:cs typeface="Arial"/>
              </a:rPr>
              <a:t>F</a:t>
            </a:r>
            <a:r>
              <a:rPr sz="2800" i="1" spc="-5" dirty="0">
                <a:latin typeface="Arial"/>
                <a:cs typeface="Arial"/>
              </a:rPr>
              <a:t>/</a:t>
            </a:r>
            <a:r>
              <a:rPr sz="2800" i="1" spc="-15" dirty="0">
                <a:latin typeface="Arial"/>
                <a:cs typeface="Arial"/>
              </a:rPr>
              <a:t>w</a:t>
            </a:r>
            <a:r>
              <a:rPr sz="2800" i="1" spc="-5" dirty="0">
                <a:latin typeface="Arial"/>
                <a:cs typeface="Arial"/>
              </a:rPr>
              <a:t>eb</a:t>
            </a:r>
            <a:r>
              <a:rPr sz="2800" i="1" dirty="0">
                <a:latin typeface="Arial"/>
                <a:cs typeface="Arial"/>
              </a:rPr>
              <a:t>.</a:t>
            </a:r>
            <a:r>
              <a:rPr sz="2800" i="1" spc="5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1908810" y="3041650"/>
            <a:ext cx="6606540" cy="217805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5750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ilter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7942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dis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lay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imeF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lter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dis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lay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7942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T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meFi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te</a:t>
            </a:r>
            <a:r>
              <a:rPr sz="1400" dirty="0"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7942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las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rg.a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tis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ashn.</a:t>
            </a:r>
            <a:r>
              <a:rPr sz="1400" spc="-15" dirty="0">
                <a:latin typeface="Consolas"/>
                <a:cs typeface="Consolas"/>
              </a:rPr>
              <a:t>w</a:t>
            </a:r>
            <a:r>
              <a:rPr sz="1400" spc="-10" dirty="0">
                <a:latin typeface="Consolas"/>
                <a:cs typeface="Consolas"/>
              </a:rPr>
              <a:t>eb.T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meF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lte</a:t>
            </a:r>
            <a:r>
              <a:rPr sz="1400" spc="20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as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85750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85750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ilte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-ma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pin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7942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T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meFi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te</a:t>
            </a:r>
            <a:r>
              <a:rPr sz="1400" dirty="0"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7942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url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/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es</a:t>
            </a:r>
            <a:r>
              <a:rPr sz="1400" spc="-5" dirty="0"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url-p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7942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dis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atc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h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RE</a:t>
            </a:r>
            <a:r>
              <a:rPr sz="1400" spc="-15" dirty="0">
                <a:latin typeface="Consolas"/>
                <a:cs typeface="Consolas"/>
              </a:rPr>
              <a:t>Q</a:t>
            </a:r>
            <a:r>
              <a:rPr sz="1400" spc="-10" dirty="0">
                <a:latin typeface="Consolas"/>
                <a:cs typeface="Consolas"/>
              </a:rPr>
              <a:t>UES</a:t>
            </a:r>
            <a:r>
              <a:rPr sz="1400" dirty="0">
                <a:latin typeface="Consolas"/>
                <a:cs typeface="Consolas"/>
              </a:rPr>
              <a:t>T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disp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tch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85750">
              <a:lnSpc>
                <a:spcPts val="1664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r-m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ppin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Filters(cont.)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706119" y="1466468"/>
            <a:ext cx="336105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ilt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nf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gu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at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81406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1137919" y="2093102"/>
            <a:ext cx="8694420" cy="797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279"/>
              </a:lnSpc>
            </a:pPr>
            <a:r>
              <a:rPr sz="2800" spc="-5" dirty="0">
                <a:latin typeface="Courier New"/>
                <a:cs typeface="Courier New"/>
              </a:rPr>
              <a:t>&lt;dispatcher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-5" dirty="0">
                <a:latin typeface="Arial"/>
                <a:cs typeface="Arial"/>
              </a:rPr>
              <a:t>le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lowin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spa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cher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ypes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1281430" y="3094740"/>
            <a:ext cx="139700" cy="718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1" name="object 10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4411239"/>
          </a:xfrm>
          <a:prstGeom prst="rect">
            <a:avLst/>
          </a:prstGeom>
        </p:spPr>
        <p:txBody>
          <a:bodyPr vert="horz" wrap="square" lIns="0" tIns="1577117" rIns="0" bIns="0" rtlCol="0">
            <a:spAutoFit/>
          </a:bodyPr>
          <a:lstStyle/>
          <a:p>
            <a:pPr marL="1201420" algn="l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REQUES</a:t>
            </a:r>
            <a:r>
              <a:rPr sz="2400" dirty="0">
                <a:latin typeface="Courier New"/>
                <a:cs typeface="Courier New"/>
              </a:rPr>
              <a:t>T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he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eque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mes 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rom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 dirty="0">
              <a:latin typeface="Arial"/>
              <a:cs typeface="Arial"/>
            </a:endParaRPr>
          </a:p>
          <a:p>
            <a:pPr marL="1201420" marR="753745" algn="l">
              <a:lnSpc>
                <a:spcPts val="2810"/>
              </a:lnSpc>
              <a:spcBef>
                <a:spcPts val="930"/>
              </a:spcBef>
            </a:pPr>
            <a:r>
              <a:rPr sz="2400" spc="-5" dirty="0">
                <a:latin typeface="Courier New"/>
                <a:cs typeface="Courier New"/>
              </a:rPr>
              <a:t>FORWAR</a:t>
            </a:r>
            <a:r>
              <a:rPr sz="2400" dirty="0">
                <a:latin typeface="Courier New"/>
                <a:cs typeface="Courier New"/>
              </a:rPr>
              <a:t>D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he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eque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ha</a:t>
            </a:r>
            <a:r>
              <a:rPr sz="2400" dirty="0">
                <a:latin typeface="Arial"/>
                <a:cs typeface="Arial"/>
              </a:rPr>
              <a:t>s b</a:t>
            </a:r>
            <a:r>
              <a:rPr sz="2400" spc="-10" dirty="0">
                <a:latin typeface="Arial"/>
                <a:cs typeface="Arial"/>
              </a:rPr>
              <a:t>ee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de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mp</a:t>
            </a:r>
            <a:r>
              <a:rPr sz="2400" spc="-10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 dirty="0">
              <a:latin typeface="Arial"/>
              <a:cs typeface="Arial"/>
            </a:endParaRPr>
          </a:p>
          <a:p>
            <a:pPr marL="1201420" marR="840105" algn="l">
              <a:lnSpc>
                <a:spcPts val="2810"/>
              </a:lnSpc>
              <a:spcBef>
                <a:spcPts val="720"/>
              </a:spcBef>
            </a:pPr>
            <a:r>
              <a:rPr sz="2400" spc="-5" dirty="0">
                <a:latin typeface="Courier New"/>
                <a:cs typeface="Courier New"/>
              </a:rPr>
              <a:t>INCLUD</a:t>
            </a:r>
            <a:r>
              <a:rPr sz="2400" dirty="0">
                <a:latin typeface="Courier New"/>
                <a:cs typeface="Courier New"/>
              </a:rPr>
              <a:t>E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he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eque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be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 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ro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ess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b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ude</a:t>
            </a:r>
            <a:r>
              <a:rPr sz="2400" dirty="0">
                <a:latin typeface="Arial"/>
                <a:cs typeface="Arial"/>
              </a:rPr>
              <a:t>d 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mp</a:t>
            </a:r>
            <a:r>
              <a:rPr sz="2400" spc="-10" dirty="0">
                <a:latin typeface="Arial"/>
                <a:cs typeface="Arial"/>
              </a:rPr>
              <a:t>onen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 dirty="0">
              <a:latin typeface="Arial"/>
              <a:cs typeface="Arial"/>
            </a:endParaRPr>
          </a:p>
          <a:p>
            <a:pPr marL="1201420" marR="5080" algn="l">
              <a:lnSpc>
                <a:spcPts val="2810"/>
              </a:lnSpc>
              <a:spcBef>
                <a:spcPts val="710"/>
              </a:spcBef>
            </a:pPr>
            <a:r>
              <a:rPr sz="2400" spc="-5" dirty="0">
                <a:latin typeface="Courier New"/>
                <a:cs typeface="Courier New"/>
              </a:rPr>
              <a:t>ERRO</a:t>
            </a:r>
            <a:r>
              <a:rPr sz="2400" dirty="0">
                <a:latin typeface="Courier New"/>
                <a:cs typeface="Courier New"/>
              </a:rPr>
              <a:t>R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he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eque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be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 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ro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ess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 </a:t>
            </a:r>
            <a:r>
              <a:rPr sz="2400" spc="-10" dirty="0">
                <a:latin typeface="Arial"/>
                <a:cs typeface="Arial"/>
              </a:rPr>
              <a:t>pa</a:t>
            </a:r>
            <a:r>
              <a:rPr sz="2400" dirty="0">
                <a:latin typeface="Arial"/>
                <a:cs typeface="Arial"/>
              </a:rPr>
              <a:t>ge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sm</a:t>
            </a:r>
          </a:p>
        </p:txBody>
      </p:sp>
      <p:sp>
        <p:nvSpPr>
          <p:cNvPr id="22" name="object 11"/>
          <p:cNvSpPr txBox="1"/>
          <p:nvPr/>
        </p:nvSpPr>
        <p:spPr>
          <a:xfrm>
            <a:off x="1281430" y="43634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1281430" y="516865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Request Dumper Filter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66468"/>
            <a:ext cx="7606665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15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il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f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lt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d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nti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715"/>
              </a:lnSpc>
            </a:pPr>
            <a:r>
              <a:rPr sz="3200" spc="-10" dirty="0">
                <a:latin typeface="Courier New"/>
                <a:cs typeface="Courier New"/>
              </a:rPr>
              <a:t>H</a:t>
            </a:r>
            <a:r>
              <a:rPr sz="3200" spc="5" dirty="0">
                <a:latin typeface="Courier New"/>
                <a:cs typeface="Courier New"/>
              </a:rPr>
              <a:t>t</a:t>
            </a:r>
            <a:r>
              <a:rPr sz="3200" spc="-5" dirty="0">
                <a:latin typeface="Courier New"/>
                <a:cs typeface="Courier New"/>
              </a:rPr>
              <a:t>t</a:t>
            </a:r>
            <a:r>
              <a:rPr sz="3200" spc="-10" dirty="0">
                <a:latin typeface="Courier New"/>
                <a:cs typeface="Courier New"/>
              </a:rPr>
              <a:t>p</a:t>
            </a:r>
            <a:r>
              <a:rPr sz="3200" spc="5" dirty="0">
                <a:latin typeface="Courier New"/>
                <a:cs typeface="Courier New"/>
              </a:rPr>
              <a:t>S</a:t>
            </a:r>
            <a:r>
              <a:rPr sz="3200" spc="-5" dirty="0">
                <a:latin typeface="Courier New"/>
                <a:cs typeface="Courier New"/>
              </a:rPr>
              <a:t>e</a:t>
            </a:r>
            <a:r>
              <a:rPr sz="3200" spc="-10" dirty="0">
                <a:latin typeface="Courier New"/>
                <a:cs typeface="Courier New"/>
              </a:rPr>
              <a:t>r</a:t>
            </a:r>
            <a:r>
              <a:rPr sz="3200" spc="5" dirty="0">
                <a:latin typeface="Courier New"/>
                <a:cs typeface="Courier New"/>
              </a:rPr>
              <a:t>v</a:t>
            </a:r>
            <a:r>
              <a:rPr sz="3200" spc="-5" dirty="0">
                <a:latin typeface="Courier New"/>
                <a:cs typeface="Courier New"/>
              </a:rPr>
              <a:t>l</a:t>
            </a:r>
            <a:r>
              <a:rPr sz="3200" spc="-10" dirty="0">
                <a:latin typeface="Courier New"/>
                <a:cs typeface="Courier New"/>
              </a:rPr>
              <a:t>e</a:t>
            </a:r>
            <a:r>
              <a:rPr sz="3200" spc="5" dirty="0">
                <a:latin typeface="Courier New"/>
                <a:cs typeface="Courier New"/>
              </a:rPr>
              <a:t>t</a:t>
            </a:r>
            <a:r>
              <a:rPr sz="3200" spc="-5" dirty="0">
                <a:latin typeface="Courier New"/>
                <a:cs typeface="Courier New"/>
              </a:rPr>
              <a:t>R</a:t>
            </a:r>
            <a:r>
              <a:rPr sz="3200" spc="-10" dirty="0">
                <a:latin typeface="Courier New"/>
                <a:cs typeface="Courier New"/>
              </a:rPr>
              <a:t>e</a:t>
            </a:r>
            <a:r>
              <a:rPr sz="3200" spc="5" dirty="0">
                <a:latin typeface="Courier New"/>
                <a:cs typeface="Courier New"/>
              </a:rPr>
              <a:t>q</a:t>
            </a:r>
            <a:r>
              <a:rPr sz="3200" spc="-5" dirty="0">
                <a:latin typeface="Courier New"/>
                <a:cs typeface="Courier New"/>
              </a:rPr>
              <a:t>u</a:t>
            </a:r>
            <a:r>
              <a:rPr sz="3200" spc="-10" dirty="0">
                <a:latin typeface="Courier New"/>
                <a:cs typeface="Courier New"/>
              </a:rPr>
              <a:t>e</a:t>
            </a:r>
            <a:r>
              <a:rPr sz="3200" spc="5" dirty="0">
                <a:latin typeface="Courier New"/>
                <a:cs typeface="Courier New"/>
              </a:rPr>
              <a:t>s</a:t>
            </a:r>
            <a:r>
              <a:rPr sz="3200" dirty="0">
                <a:latin typeface="Courier New"/>
                <a:cs typeface="Courier New"/>
              </a:rPr>
              <a:t>t</a:t>
            </a:r>
            <a:r>
              <a:rPr sz="3200" spc="-1025" dirty="0">
                <a:latin typeface="Courier New"/>
                <a:cs typeface="Courier New"/>
              </a:rPr>
              <a:t> 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36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721359" y="2700020"/>
            <a:ext cx="7847330" cy="1761489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4480">
              <a:lnSpc>
                <a:spcPts val="1664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80059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lter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Dump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rFi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te</a:t>
            </a:r>
            <a:r>
              <a:rPr sz="1400" spc="0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-na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80059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lter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cla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org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apa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he.c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talin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.fi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ters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Reque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tDu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pe</a:t>
            </a:r>
            <a:r>
              <a:rPr sz="1400" spc="30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-cl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84480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8448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appi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80059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lter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Dump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rFi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te</a:t>
            </a:r>
            <a:r>
              <a:rPr sz="1400" spc="0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-na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80059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l-pa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ter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/*.j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dirty="0"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l-pat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84480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ter-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app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Expires Filter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908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6824980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ol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P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e</a:t>
            </a:r>
            <a:r>
              <a:rPr sz="3200" spc="5" dirty="0">
                <a:latin typeface="Courier New"/>
                <a:cs typeface="Courier New"/>
              </a:rPr>
              <a:t>x</a:t>
            </a:r>
            <a:r>
              <a:rPr sz="3200" spc="-10" dirty="0">
                <a:latin typeface="Courier New"/>
                <a:cs typeface="Courier New"/>
              </a:rPr>
              <a:t>p</a:t>
            </a:r>
            <a:r>
              <a:rPr sz="3200" spc="-5" dirty="0">
                <a:latin typeface="Courier New"/>
                <a:cs typeface="Courier New"/>
              </a:rPr>
              <a:t>i</a:t>
            </a:r>
            <a:r>
              <a:rPr sz="3200" spc="5" dirty="0">
                <a:latin typeface="Courier New"/>
                <a:cs typeface="Courier New"/>
              </a:rPr>
              <a:t>r</a:t>
            </a:r>
            <a:r>
              <a:rPr sz="3200" spc="-10" dirty="0">
                <a:latin typeface="Courier New"/>
                <a:cs typeface="Courier New"/>
              </a:rPr>
              <a:t>e</a:t>
            </a:r>
            <a:r>
              <a:rPr sz="3200" dirty="0">
                <a:latin typeface="Courier New"/>
                <a:cs typeface="Courier New"/>
              </a:rPr>
              <a:t>s</a:t>
            </a:r>
            <a:r>
              <a:rPr sz="3200" spc="-1030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1333500" y="2005329"/>
            <a:ext cx="7830820" cy="4474210"/>
          </a:xfrm>
          <a:custGeom>
            <a:avLst/>
            <a:gdLst/>
            <a:ahLst/>
            <a:cxnLst/>
            <a:rect l="l" t="t" r="r" b="b"/>
            <a:pathLst>
              <a:path w="7830820" h="4474210">
                <a:moveTo>
                  <a:pt x="7830820" y="0"/>
                </a:moveTo>
                <a:lnTo>
                  <a:pt x="0" y="0"/>
                </a:lnTo>
                <a:lnTo>
                  <a:pt x="0" y="4474210"/>
                </a:lnTo>
                <a:lnTo>
                  <a:pt x="7830820" y="4474210"/>
                </a:lnTo>
                <a:lnTo>
                  <a:pt x="783082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/>
          <p:cNvSpPr/>
          <p:nvPr/>
        </p:nvSpPr>
        <p:spPr>
          <a:xfrm>
            <a:off x="1333500" y="2005329"/>
            <a:ext cx="7830820" cy="4474210"/>
          </a:xfrm>
          <a:custGeom>
            <a:avLst/>
            <a:gdLst/>
            <a:ahLst/>
            <a:cxnLst/>
            <a:rect l="l" t="t" r="r" b="b"/>
            <a:pathLst>
              <a:path w="7830820" h="4474210">
                <a:moveTo>
                  <a:pt x="3915410" y="4474210"/>
                </a:moveTo>
                <a:lnTo>
                  <a:pt x="0" y="4474210"/>
                </a:lnTo>
                <a:lnTo>
                  <a:pt x="0" y="0"/>
                </a:lnTo>
                <a:lnTo>
                  <a:pt x="7830820" y="0"/>
                </a:lnTo>
                <a:lnTo>
                  <a:pt x="7830820" y="4474210"/>
                </a:lnTo>
                <a:lnTo>
                  <a:pt x="3915410" y="44742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 txBox="1"/>
          <p:nvPr/>
        </p:nvSpPr>
        <p:spPr>
          <a:xfrm>
            <a:off x="1410969" y="2070132"/>
            <a:ext cx="6950709" cy="437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10489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lter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Expi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esF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lte</a:t>
            </a:r>
            <a:r>
              <a:rPr sz="1400" spc="0" dirty="0"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10489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lter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cla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org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apa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he.c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talin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.fi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ters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Expir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sFi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te</a:t>
            </a:r>
            <a:r>
              <a:rPr sz="1400" spc="30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-cl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10489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it-p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ra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0259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Ex</a:t>
            </a:r>
            <a:r>
              <a:rPr sz="1400" spc="-15" dirty="0">
                <a:latin typeface="Consolas"/>
                <a:cs typeface="Consolas"/>
              </a:rPr>
              <a:t>p</a:t>
            </a:r>
            <a:r>
              <a:rPr sz="1400" spc="-10" dirty="0">
                <a:latin typeface="Consolas"/>
                <a:cs typeface="Consolas"/>
              </a:rPr>
              <a:t>ires</a:t>
            </a:r>
            <a:r>
              <a:rPr sz="1400" spc="-15" dirty="0">
                <a:latin typeface="Consolas"/>
                <a:cs typeface="Consolas"/>
              </a:rPr>
              <a:t>B</a:t>
            </a:r>
            <a:r>
              <a:rPr sz="1400" spc="-10" dirty="0">
                <a:latin typeface="Consolas"/>
                <a:cs typeface="Consolas"/>
              </a:rPr>
              <a:t>yTy</a:t>
            </a:r>
            <a:r>
              <a:rPr sz="1400" spc="-15" dirty="0">
                <a:latin typeface="Consolas"/>
                <a:cs typeface="Consolas"/>
              </a:rPr>
              <a:t>p</a:t>
            </a:r>
            <a:r>
              <a:rPr sz="1400" spc="-5" dirty="0"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ima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5" dirty="0"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ram-n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0259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m-v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lu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a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ces</a:t>
            </a:r>
            <a:r>
              <a:rPr sz="1400" spc="-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 plu</a:t>
            </a:r>
            <a:r>
              <a:rPr sz="1400" spc="-5" dirty="0"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1</a:t>
            </a:r>
            <a:r>
              <a:rPr sz="1400" spc="-5" dirty="0">
                <a:latin typeface="Consolas"/>
                <a:cs typeface="Consolas"/>
              </a:rPr>
              <a:t>0 </a:t>
            </a:r>
            <a:r>
              <a:rPr sz="1400" spc="-10" dirty="0">
                <a:latin typeface="Consolas"/>
                <a:cs typeface="Consolas"/>
              </a:rPr>
              <a:t>m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nute</a:t>
            </a:r>
            <a:r>
              <a:rPr sz="1400" spc="0" dirty="0"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m-v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lu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10489">
              <a:lnSpc>
                <a:spcPts val="1639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nit-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aram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10489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it-p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ra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0259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Ex</a:t>
            </a:r>
            <a:r>
              <a:rPr sz="1400" spc="-15" dirty="0">
                <a:latin typeface="Consolas"/>
                <a:cs typeface="Consolas"/>
              </a:rPr>
              <a:t>p</a:t>
            </a:r>
            <a:r>
              <a:rPr sz="1400" spc="-10" dirty="0">
                <a:latin typeface="Consolas"/>
                <a:cs typeface="Consolas"/>
              </a:rPr>
              <a:t>ires</a:t>
            </a:r>
            <a:r>
              <a:rPr sz="1400" spc="-15" dirty="0">
                <a:latin typeface="Consolas"/>
                <a:cs typeface="Consolas"/>
              </a:rPr>
              <a:t>B</a:t>
            </a:r>
            <a:r>
              <a:rPr sz="1400" spc="-10" dirty="0">
                <a:latin typeface="Consolas"/>
                <a:cs typeface="Consolas"/>
              </a:rPr>
              <a:t>yTy</a:t>
            </a:r>
            <a:r>
              <a:rPr sz="1400" spc="-15" dirty="0">
                <a:latin typeface="Consolas"/>
                <a:cs typeface="Consolas"/>
              </a:rPr>
              <a:t>p</a:t>
            </a:r>
            <a:r>
              <a:rPr sz="1400" spc="-5" dirty="0"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tex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5" dirty="0">
                <a:latin typeface="Consolas"/>
                <a:cs typeface="Consolas"/>
              </a:rPr>
              <a:t>/</a:t>
            </a:r>
            <a:r>
              <a:rPr sz="1400" u="sng" spc="-10" dirty="0">
                <a:latin typeface="Consolas"/>
                <a:cs typeface="Consolas"/>
              </a:rPr>
              <a:t>cs</a:t>
            </a:r>
            <a:r>
              <a:rPr sz="1400" u="sng" spc="-5" dirty="0">
                <a:latin typeface="Consolas"/>
                <a:cs typeface="Consolas"/>
              </a:rPr>
              <a:t>s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para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-na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0259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m-v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lu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a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ces</a:t>
            </a:r>
            <a:r>
              <a:rPr sz="1400" spc="-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 plu</a:t>
            </a:r>
            <a:r>
              <a:rPr sz="1400" spc="-5" dirty="0"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1</a:t>
            </a:r>
            <a:r>
              <a:rPr sz="1400" spc="-5" dirty="0">
                <a:latin typeface="Consolas"/>
                <a:cs typeface="Consolas"/>
              </a:rPr>
              <a:t>0 </a:t>
            </a:r>
            <a:r>
              <a:rPr sz="1400" spc="-10" dirty="0">
                <a:latin typeface="Consolas"/>
                <a:cs typeface="Consolas"/>
              </a:rPr>
              <a:t>m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nute</a:t>
            </a:r>
            <a:r>
              <a:rPr sz="1400" spc="0" dirty="0"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m-v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lu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10489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nit-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aram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10489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it-p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ra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0259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Ex</a:t>
            </a:r>
            <a:r>
              <a:rPr sz="1400" spc="-15" dirty="0">
                <a:latin typeface="Consolas"/>
                <a:cs typeface="Consolas"/>
              </a:rPr>
              <a:t>p</a:t>
            </a:r>
            <a:r>
              <a:rPr sz="1400" spc="-10" dirty="0">
                <a:latin typeface="Consolas"/>
                <a:cs typeface="Consolas"/>
              </a:rPr>
              <a:t>ires</a:t>
            </a:r>
            <a:r>
              <a:rPr sz="1400" spc="-15" dirty="0">
                <a:latin typeface="Consolas"/>
                <a:cs typeface="Consolas"/>
              </a:rPr>
              <a:t>B</a:t>
            </a:r>
            <a:r>
              <a:rPr sz="1400" spc="-10" dirty="0">
                <a:latin typeface="Consolas"/>
                <a:cs typeface="Consolas"/>
              </a:rPr>
              <a:t>yTy</a:t>
            </a:r>
            <a:r>
              <a:rPr sz="1400" spc="-15" dirty="0">
                <a:latin typeface="Consolas"/>
                <a:cs typeface="Consolas"/>
              </a:rPr>
              <a:t>p</a:t>
            </a:r>
            <a:r>
              <a:rPr sz="1400" spc="-5" dirty="0"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app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icat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on</a:t>
            </a:r>
            <a:r>
              <a:rPr sz="1400" spc="20" dirty="0">
                <a:latin typeface="Consolas"/>
                <a:cs typeface="Consolas"/>
              </a:rPr>
              <a:t>/</a:t>
            </a:r>
            <a:r>
              <a:rPr sz="1400" spc="-15" dirty="0">
                <a:latin typeface="Consolas"/>
                <a:cs typeface="Consolas"/>
              </a:rPr>
              <a:t>j</a:t>
            </a:r>
            <a:r>
              <a:rPr sz="1400" spc="-10" dirty="0">
                <a:latin typeface="Consolas"/>
                <a:cs typeface="Consolas"/>
              </a:rPr>
              <a:t>avasc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ip</a:t>
            </a:r>
            <a:r>
              <a:rPr sz="1400" dirty="0">
                <a:latin typeface="Consolas"/>
                <a:cs typeface="Consolas"/>
              </a:rPr>
              <a:t>t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02590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m-v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lu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a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ces</a:t>
            </a:r>
            <a:r>
              <a:rPr sz="1400" spc="-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 plu</a:t>
            </a:r>
            <a:r>
              <a:rPr sz="1400" spc="-5" dirty="0"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1</a:t>
            </a:r>
            <a:r>
              <a:rPr sz="1400" spc="-5" dirty="0">
                <a:latin typeface="Consolas"/>
                <a:cs typeface="Consolas"/>
              </a:rPr>
              <a:t>0 </a:t>
            </a:r>
            <a:r>
              <a:rPr sz="1400" spc="-10" dirty="0">
                <a:latin typeface="Consolas"/>
                <a:cs typeface="Consolas"/>
              </a:rPr>
              <a:t>m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nute</a:t>
            </a:r>
            <a:r>
              <a:rPr sz="1400" spc="0" dirty="0"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m-v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lu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10489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nit-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aram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lte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R="5356860" algn="ctr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ter-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app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10489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lter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Expi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esF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lte</a:t>
            </a:r>
            <a:r>
              <a:rPr sz="1400" spc="0" dirty="0"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10489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l-pa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ter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/</a:t>
            </a:r>
            <a:r>
              <a:rPr sz="1400" spc="-5" dirty="0">
                <a:latin typeface="Consolas"/>
                <a:cs typeface="Consolas"/>
              </a:rPr>
              <a:t>*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rl-p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10489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spat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REQUE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dirty="0"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spatc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h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lter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map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/>
        </p:nvSpPr>
        <p:spPr>
          <a:xfrm>
            <a:off x="1270" y="2482106"/>
            <a:ext cx="10692130" cy="2520950"/>
          </a:xfrm>
          <a:custGeom>
            <a:avLst/>
            <a:gdLst/>
            <a:ahLst/>
            <a:cxnLst/>
            <a:rect l="l" t="t" r="r" b="b"/>
            <a:pathLst>
              <a:path w="10692130" h="2520950">
                <a:moveTo>
                  <a:pt x="10692130" y="0"/>
                </a:moveTo>
                <a:lnTo>
                  <a:pt x="0" y="0"/>
                </a:lnTo>
                <a:lnTo>
                  <a:pt x="0" y="2520950"/>
                </a:lnTo>
                <a:lnTo>
                  <a:pt x="10692130" y="2520950"/>
                </a:lnTo>
                <a:lnTo>
                  <a:pt x="1069213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/>
          <p:cNvSpPr txBox="1"/>
          <p:nvPr/>
        </p:nvSpPr>
        <p:spPr>
          <a:xfrm>
            <a:off x="5078728" y="3287648"/>
            <a:ext cx="1636123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04"/>
              </a:lnSpc>
            </a:pPr>
            <a:r>
              <a:rPr sz="3200" b="1" spc="5" dirty="0">
                <a:latin typeface="Arial"/>
                <a:cs typeface="Arial"/>
              </a:rPr>
              <a:t>J</a:t>
            </a:r>
            <a:r>
              <a:rPr sz="3200" b="1" spc="-10" dirty="0">
                <a:latin typeface="Arial"/>
                <a:cs typeface="Arial"/>
              </a:rPr>
              <a:t>M</a:t>
            </a:r>
            <a:r>
              <a:rPr sz="3200" b="1" dirty="0">
                <a:latin typeface="Arial"/>
                <a:cs typeface="Arial"/>
              </a:rPr>
              <a:t>X</a:t>
            </a:r>
          </a:p>
        </p:txBody>
      </p:sp>
      <p:sp>
        <p:nvSpPr>
          <p:cNvPr id="12" name="object 3"/>
          <p:cNvSpPr txBox="1"/>
          <p:nvPr/>
        </p:nvSpPr>
        <p:spPr>
          <a:xfrm>
            <a:off x="2856228" y="3743578"/>
            <a:ext cx="6378903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04"/>
              </a:lnSpc>
            </a:pPr>
            <a:r>
              <a:rPr sz="3200" b="1" dirty="0">
                <a:latin typeface="Arial"/>
                <a:cs typeface="Arial"/>
              </a:rPr>
              <a:t>Ja</a:t>
            </a:r>
            <a:r>
              <a:rPr sz="3200" b="1" spc="5" dirty="0">
                <a:latin typeface="Arial"/>
                <a:cs typeface="Arial"/>
              </a:rPr>
              <a:t>v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M</a:t>
            </a:r>
            <a:r>
              <a:rPr sz="3200" b="1" spc="-10" dirty="0">
                <a:latin typeface="Arial"/>
                <a:cs typeface="Arial"/>
              </a:rPr>
              <a:t>a</a:t>
            </a:r>
            <a:r>
              <a:rPr sz="3200" b="1" spc="-5" dirty="0">
                <a:latin typeface="Arial"/>
                <a:cs typeface="Arial"/>
              </a:rPr>
              <a:t>n</a:t>
            </a:r>
            <a:r>
              <a:rPr sz="3200" b="1" spc="-10" dirty="0">
                <a:latin typeface="Arial"/>
                <a:cs typeface="Arial"/>
              </a:rPr>
              <a:t>a</a:t>
            </a:r>
            <a:r>
              <a:rPr sz="3200" b="1" spc="-5" dirty="0">
                <a:latin typeface="Arial"/>
                <a:cs typeface="Arial"/>
              </a:rPr>
              <a:t>ge</a:t>
            </a:r>
            <a:r>
              <a:rPr sz="3200" b="1" spc="-10" dirty="0">
                <a:latin typeface="Arial"/>
                <a:cs typeface="Arial"/>
              </a:rPr>
              <a:t>m</a:t>
            </a:r>
            <a:r>
              <a:rPr sz="3200" b="1" spc="-5" dirty="0">
                <a:latin typeface="Arial"/>
                <a:cs typeface="Arial"/>
              </a:rPr>
              <a:t>e</a:t>
            </a:r>
            <a:r>
              <a:rPr sz="3200" b="1" spc="-10" dirty="0">
                <a:latin typeface="Arial"/>
                <a:cs typeface="Arial"/>
              </a:rPr>
              <a:t>n</a:t>
            </a:r>
            <a:r>
              <a:rPr sz="3200" b="1" spc="-5" dirty="0">
                <a:latin typeface="Arial"/>
                <a:cs typeface="Arial"/>
              </a:rPr>
              <a:t>t</a:t>
            </a:r>
            <a:r>
              <a:rPr sz="3200" b="1" spc="-10" dirty="0">
                <a:latin typeface="Arial"/>
                <a:cs typeface="Arial"/>
              </a:rPr>
              <a:t> e</a:t>
            </a:r>
            <a:r>
              <a:rPr sz="3200" b="1" dirty="0">
                <a:latin typeface="Arial"/>
                <a:cs typeface="Arial"/>
              </a:rPr>
              <a:t>X</a:t>
            </a:r>
            <a:r>
              <a:rPr sz="3200" b="1" spc="-5" dirty="0">
                <a:latin typeface="Arial"/>
                <a:cs typeface="Arial"/>
              </a:rPr>
              <a:t>te</a:t>
            </a:r>
            <a:r>
              <a:rPr sz="3200" b="1" spc="-10" dirty="0">
                <a:latin typeface="Arial"/>
                <a:cs typeface="Arial"/>
              </a:rPr>
              <a:t>n</a:t>
            </a:r>
            <a:r>
              <a:rPr sz="3200" b="1" spc="5" dirty="0">
                <a:latin typeface="Arial"/>
                <a:cs typeface="Arial"/>
              </a:rPr>
              <a:t>s</a:t>
            </a:r>
            <a:r>
              <a:rPr sz="3200" b="1" spc="-5" dirty="0">
                <a:latin typeface="Arial"/>
                <a:cs typeface="Arial"/>
              </a:rPr>
              <a:t>i</a:t>
            </a:r>
            <a:r>
              <a:rPr sz="3200" b="1" spc="-10" dirty="0">
                <a:latin typeface="Arial"/>
                <a:cs typeface="Arial"/>
              </a:rPr>
              <a:t>o</a:t>
            </a:r>
            <a:r>
              <a:rPr sz="3200" b="1" dirty="0">
                <a:latin typeface="Arial"/>
                <a:cs typeface="Arial"/>
              </a:rPr>
              <a:t>n</a:t>
            </a:r>
          </a:p>
        </p:txBody>
      </p:sp>
      <p:sp>
        <p:nvSpPr>
          <p:cNvPr id="13" name="object 4"/>
          <p:cNvSpPr txBox="1"/>
          <p:nvPr/>
        </p:nvSpPr>
        <p:spPr>
          <a:xfrm>
            <a:off x="9937750" y="7497778"/>
            <a:ext cx="7708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ers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on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15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JMX overview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285750" y="15006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609600" y="1394078"/>
            <a:ext cx="52812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an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e</a:t>
            </a:r>
            <a:r>
              <a:rPr sz="3200" dirty="0">
                <a:latin typeface="Arial"/>
                <a:cs typeface="Arial"/>
              </a:rPr>
              <a:t>X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nsion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717550" y="21171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1042669" y="2021982"/>
            <a:ext cx="6826884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speci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ad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av</a:t>
            </a:r>
            <a:r>
              <a:rPr sz="2800" dirty="0">
                <a:latin typeface="Arial"/>
                <a:cs typeface="Arial"/>
              </a:rPr>
              <a:t>a 5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manag</a:t>
            </a:r>
            <a:r>
              <a:rPr sz="2800" dirty="0">
                <a:latin typeface="Arial"/>
                <a:cs typeface="Arial"/>
              </a:rPr>
              <a:t>e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s,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ons</a:t>
            </a:r>
            <a:r>
              <a:rPr sz="2800" dirty="0">
                <a:latin typeface="Arial"/>
                <a:cs typeface="Arial"/>
              </a:rPr>
              <a:t>, JVM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717550" y="26556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285750" y="32151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609600" y="3108578"/>
            <a:ext cx="30721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Arial"/>
                <a:cs typeface="Arial"/>
              </a:rPr>
              <a:t>J</a:t>
            </a:r>
            <a:r>
              <a:rPr sz="3200" dirty="0">
                <a:latin typeface="Arial"/>
                <a:cs typeface="Arial"/>
              </a:rPr>
              <a:t>MX</a:t>
            </a:r>
            <a:r>
              <a:rPr sz="3200" spc="-10" dirty="0">
                <a:latin typeface="Arial"/>
                <a:cs typeface="Arial"/>
              </a:rPr>
              <a:t> a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hi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717550" y="38303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1042669" y="3735211"/>
            <a:ext cx="184403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thre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evel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1186180" y="431140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1474469" y="4269135"/>
            <a:ext cx="21069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16"/>
          <p:cNvSpPr txBox="1"/>
          <p:nvPr/>
        </p:nvSpPr>
        <p:spPr>
          <a:xfrm>
            <a:off x="1690370" y="478269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8" name="object 17"/>
          <p:cNvSpPr txBox="1"/>
          <p:nvPr/>
        </p:nvSpPr>
        <p:spPr>
          <a:xfrm>
            <a:off x="1906270" y="4714159"/>
            <a:ext cx="23025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Be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o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j</a:t>
            </a:r>
            <a:r>
              <a:rPr sz="2000" spc="5" dirty="0">
                <a:latin typeface="Arial"/>
                <a:cs typeface="Arial"/>
              </a:rPr>
              <a:t>ec</a:t>
            </a:r>
            <a:r>
              <a:rPr sz="2000" spc="-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1186180" y="5116581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0" name="object 19"/>
          <p:cNvSpPr txBox="1"/>
          <p:nvPr/>
        </p:nvSpPr>
        <p:spPr>
          <a:xfrm>
            <a:off x="1474469" y="5074316"/>
            <a:ext cx="2631440" cy="7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age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spc="-1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ist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bu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JMX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object 5"/>
          <p:cNvSpPr/>
          <p:nvPr/>
        </p:nvSpPr>
        <p:spPr>
          <a:xfrm>
            <a:off x="1132839" y="1258569"/>
            <a:ext cx="8426450" cy="55803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JMX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582159" y="1440180"/>
            <a:ext cx="847089" cy="798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3246120" y="1465580"/>
            <a:ext cx="955040" cy="7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/>
          <p:nvPr/>
        </p:nvSpPr>
        <p:spPr>
          <a:xfrm>
            <a:off x="572769" y="2520950"/>
            <a:ext cx="9928860" cy="0"/>
          </a:xfrm>
          <a:custGeom>
            <a:avLst/>
            <a:gdLst/>
            <a:ahLst/>
            <a:cxnLst/>
            <a:rect l="l" t="t" r="r" b="b"/>
            <a:pathLst>
              <a:path w="9928860">
                <a:moveTo>
                  <a:pt x="0" y="0"/>
                </a:moveTo>
                <a:lnTo>
                  <a:pt x="992886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/>
          <p:cNvSpPr txBox="1"/>
          <p:nvPr/>
        </p:nvSpPr>
        <p:spPr>
          <a:xfrm>
            <a:off x="77469" y="1853112"/>
            <a:ext cx="10896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en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 l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v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2673350" y="2700020"/>
            <a:ext cx="5537200" cy="3420110"/>
          </a:xfrm>
          <a:custGeom>
            <a:avLst/>
            <a:gdLst/>
            <a:ahLst/>
            <a:cxnLst/>
            <a:rect l="l" t="t" r="r" b="b"/>
            <a:pathLst>
              <a:path w="5537200" h="3420110">
                <a:moveTo>
                  <a:pt x="4966970" y="0"/>
                </a:moveTo>
                <a:lnTo>
                  <a:pt x="570230" y="0"/>
                </a:lnTo>
                <a:lnTo>
                  <a:pt x="527412" y="2098"/>
                </a:lnTo>
                <a:lnTo>
                  <a:pt x="484826" y="8251"/>
                </a:lnTo>
                <a:lnTo>
                  <a:pt x="442684" y="18246"/>
                </a:lnTo>
                <a:lnTo>
                  <a:pt x="401198" y="31871"/>
                </a:lnTo>
                <a:lnTo>
                  <a:pt x="360580" y="48914"/>
                </a:lnTo>
                <a:lnTo>
                  <a:pt x="321044" y="69162"/>
                </a:lnTo>
                <a:lnTo>
                  <a:pt x="282801" y="92403"/>
                </a:lnTo>
                <a:lnTo>
                  <a:pt x="246065" y="118424"/>
                </a:lnTo>
                <a:lnTo>
                  <a:pt x="211046" y="147014"/>
                </a:lnTo>
                <a:lnTo>
                  <a:pt x="177958" y="177958"/>
                </a:lnTo>
                <a:lnTo>
                  <a:pt x="147014" y="211046"/>
                </a:lnTo>
                <a:lnTo>
                  <a:pt x="118424" y="246065"/>
                </a:lnTo>
                <a:lnTo>
                  <a:pt x="92403" y="282801"/>
                </a:lnTo>
                <a:lnTo>
                  <a:pt x="69162" y="321044"/>
                </a:lnTo>
                <a:lnTo>
                  <a:pt x="48914" y="360580"/>
                </a:lnTo>
                <a:lnTo>
                  <a:pt x="31871" y="401198"/>
                </a:lnTo>
                <a:lnTo>
                  <a:pt x="18246" y="442684"/>
                </a:lnTo>
                <a:lnTo>
                  <a:pt x="8251" y="484826"/>
                </a:lnTo>
                <a:lnTo>
                  <a:pt x="2098" y="527412"/>
                </a:lnTo>
                <a:lnTo>
                  <a:pt x="0" y="570229"/>
                </a:lnTo>
                <a:lnTo>
                  <a:pt x="0" y="2849879"/>
                </a:lnTo>
                <a:lnTo>
                  <a:pt x="2098" y="2892697"/>
                </a:lnTo>
                <a:lnTo>
                  <a:pt x="8251" y="2935283"/>
                </a:lnTo>
                <a:lnTo>
                  <a:pt x="18246" y="2977425"/>
                </a:lnTo>
                <a:lnTo>
                  <a:pt x="31871" y="3018911"/>
                </a:lnTo>
                <a:lnTo>
                  <a:pt x="48914" y="3059529"/>
                </a:lnTo>
                <a:lnTo>
                  <a:pt x="69162" y="3099065"/>
                </a:lnTo>
                <a:lnTo>
                  <a:pt x="92403" y="3137308"/>
                </a:lnTo>
                <a:lnTo>
                  <a:pt x="118424" y="3174044"/>
                </a:lnTo>
                <a:lnTo>
                  <a:pt x="147014" y="3209063"/>
                </a:lnTo>
                <a:lnTo>
                  <a:pt x="177958" y="3242151"/>
                </a:lnTo>
                <a:lnTo>
                  <a:pt x="211046" y="3273095"/>
                </a:lnTo>
                <a:lnTo>
                  <a:pt x="246065" y="3301685"/>
                </a:lnTo>
                <a:lnTo>
                  <a:pt x="282801" y="3327706"/>
                </a:lnTo>
                <a:lnTo>
                  <a:pt x="321044" y="3350947"/>
                </a:lnTo>
                <a:lnTo>
                  <a:pt x="360580" y="3371195"/>
                </a:lnTo>
                <a:lnTo>
                  <a:pt x="401198" y="3388238"/>
                </a:lnTo>
                <a:lnTo>
                  <a:pt x="442684" y="3401863"/>
                </a:lnTo>
                <a:lnTo>
                  <a:pt x="484826" y="3411858"/>
                </a:lnTo>
                <a:lnTo>
                  <a:pt x="527412" y="3418011"/>
                </a:lnTo>
                <a:lnTo>
                  <a:pt x="570230" y="3420109"/>
                </a:lnTo>
                <a:lnTo>
                  <a:pt x="4966970" y="3420109"/>
                </a:lnTo>
                <a:lnTo>
                  <a:pt x="5009615" y="3418011"/>
                </a:lnTo>
                <a:lnTo>
                  <a:pt x="5052065" y="3411858"/>
                </a:lnTo>
                <a:lnTo>
                  <a:pt x="5094103" y="3401863"/>
                </a:lnTo>
                <a:lnTo>
                  <a:pt x="5135514" y="3388238"/>
                </a:lnTo>
                <a:lnTo>
                  <a:pt x="5176083" y="3371195"/>
                </a:lnTo>
                <a:lnTo>
                  <a:pt x="5215595" y="3350947"/>
                </a:lnTo>
                <a:lnTo>
                  <a:pt x="5253834" y="3327706"/>
                </a:lnTo>
                <a:lnTo>
                  <a:pt x="5290586" y="3301685"/>
                </a:lnTo>
                <a:lnTo>
                  <a:pt x="5325634" y="3273095"/>
                </a:lnTo>
                <a:lnTo>
                  <a:pt x="5358765" y="3242151"/>
                </a:lnTo>
                <a:lnTo>
                  <a:pt x="5389761" y="3209063"/>
                </a:lnTo>
                <a:lnTo>
                  <a:pt x="5418409" y="3174044"/>
                </a:lnTo>
                <a:lnTo>
                  <a:pt x="5444492" y="3137308"/>
                </a:lnTo>
                <a:lnTo>
                  <a:pt x="5467797" y="3099065"/>
                </a:lnTo>
                <a:lnTo>
                  <a:pt x="5488106" y="3059529"/>
                </a:lnTo>
                <a:lnTo>
                  <a:pt x="5505206" y="3018911"/>
                </a:lnTo>
                <a:lnTo>
                  <a:pt x="5518880" y="2977425"/>
                </a:lnTo>
                <a:lnTo>
                  <a:pt x="5528914" y="2935283"/>
                </a:lnTo>
                <a:lnTo>
                  <a:pt x="5535092" y="2892697"/>
                </a:lnTo>
                <a:lnTo>
                  <a:pt x="5537200" y="2849879"/>
                </a:lnTo>
                <a:lnTo>
                  <a:pt x="5537200" y="570229"/>
                </a:lnTo>
                <a:lnTo>
                  <a:pt x="5535092" y="527412"/>
                </a:lnTo>
                <a:lnTo>
                  <a:pt x="5528914" y="484826"/>
                </a:lnTo>
                <a:lnTo>
                  <a:pt x="5518880" y="442684"/>
                </a:lnTo>
                <a:lnTo>
                  <a:pt x="5505206" y="401198"/>
                </a:lnTo>
                <a:lnTo>
                  <a:pt x="5488106" y="360580"/>
                </a:lnTo>
                <a:lnTo>
                  <a:pt x="5467797" y="321044"/>
                </a:lnTo>
                <a:lnTo>
                  <a:pt x="5444492" y="282801"/>
                </a:lnTo>
                <a:lnTo>
                  <a:pt x="5418409" y="246065"/>
                </a:lnTo>
                <a:lnTo>
                  <a:pt x="5389761" y="211046"/>
                </a:lnTo>
                <a:lnTo>
                  <a:pt x="5358765" y="177958"/>
                </a:lnTo>
                <a:lnTo>
                  <a:pt x="5325634" y="147014"/>
                </a:lnTo>
                <a:lnTo>
                  <a:pt x="5290586" y="118424"/>
                </a:lnTo>
                <a:lnTo>
                  <a:pt x="5253834" y="92403"/>
                </a:lnTo>
                <a:lnTo>
                  <a:pt x="5215595" y="69162"/>
                </a:lnTo>
                <a:lnTo>
                  <a:pt x="5176083" y="48914"/>
                </a:lnTo>
                <a:lnTo>
                  <a:pt x="5135514" y="31871"/>
                </a:lnTo>
                <a:lnTo>
                  <a:pt x="5094103" y="18246"/>
                </a:lnTo>
                <a:lnTo>
                  <a:pt x="5052065" y="8251"/>
                </a:lnTo>
                <a:lnTo>
                  <a:pt x="5009615" y="2098"/>
                </a:lnTo>
                <a:lnTo>
                  <a:pt x="496697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/>
          <p:nvPr/>
        </p:nvSpPr>
        <p:spPr>
          <a:xfrm>
            <a:off x="2673350" y="2700020"/>
            <a:ext cx="5537200" cy="3420110"/>
          </a:xfrm>
          <a:custGeom>
            <a:avLst/>
            <a:gdLst/>
            <a:ahLst/>
            <a:cxnLst/>
            <a:rect l="l" t="t" r="r" b="b"/>
            <a:pathLst>
              <a:path w="5537200" h="3420110">
                <a:moveTo>
                  <a:pt x="570230" y="0"/>
                </a:moveTo>
                <a:lnTo>
                  <a:pt x="527412" y="2098"/>
                </a:lnTo>
                <a:lnTo>
                  <a:pt x="484826" y="8251"/>
                </a:lnTo>
                <a:lnTo>
                  <a:pt x="442684" y="18246"/>
                </a:lnTo>
                <a:lnTo>
                  <a:pt x="401198" y="31871"/>
                </a:lnTo>
                <a:lnTo>
                  <a:pt x="360580" y="48914"/>
                </a:lnTo>
                <a:lnTo>
                  <a:pt x="321044" y="69162"/>
                </a:lnTo>
                <a:lnTo>
                  <a:pt x="282801" y="92403"/>
                </a:lnTo>
                <a:lnTo>
                  <a:pt x="246065" y="118424"/>
                </a:lnTo>
                <a:lnTo>
                  <a:pt x="211046" y="147014"/>
                </a:lnTo>
                <a:lnTo>
                  <a:pt x="177958" y="177958"/>
                </a:lnTo>
                <a:lnTo>
                  <a:pt x="147014" y="211046"/>
                </a:lnTo>
                <a:lnTo>
                  <a:pt x="118424" y="246065"/>
                </a:lnTo>
                <a:lnTo>
                  <a:pt x="92403" y="282801"/>
                </a:lnTo>
                <a:lnTo>
                  <a:pt x="69162" y="321044"/>
                </a:lnTo>
                <a:lnTo>
                  <a:pt x="48914" y="360580"/>
                </a:lnTo>
                <a:lnTo>
                  <a:pt x="31871" y="401198"/>
                </a:lnTo>
                <a:lnTo>
                  <a:pt x="18246" y="442684"/>
                </a:lnTo>
                <a:lnTo>
                  <a:pt x="8251" y="484826"/>
                </a:lnTo>
                <a:lnTo>
                  <a:pt x="2098" y="527412"/>
                </a:lnTo>
                <a:lnTo>
                  <a:pt x="0" y="570229"/>
                </a:lnTo>
                <a:lnTo>
                  <a:pt x="0" y="2849879"/>
                </a:lnTo>
                <a:lnTo>
                  <a:pt x="2098" y="2892697"/>
                </a:lnTo>
                <a:lnTo>
                  <a:pt x="8251" y="2935283"/>
                </a:lnTo>
                <a:lnTo>
                  <a:pt x="18246" y="2977425"/>
                </a:lnTo>
                <a:lnTo>
                  <a:pt x="31871" y="3018911"/>
                </a:lnTo>
                <a:lnTo>
                  <a:pt x="48914" y="3059529"/>
                </a:lnTo>
                <a:lnTo>
                  <a:pt x="69162" y="3099065"/>
                </a:lnTo>
                <a:lnTo>
                  <a:pt x="92403" y="3137308"/>
                </a:lnTo>
                <a:lnTo>
                  <a:pt x="118424" y="3174044"/>
                </a:lnTo>
                <a:lnTo>
                  <a:pt x="147014" y="3209063"/>
                </a:lnTo>
                <a:lnTo>
                  <a:pt x="177958" y="3242151"/>
                </a:lnTo>
                <a:lnTo>
                  <a:pt x="211046" y="3273095"/>
                </a:lnTo>
                <a:lnTo>
                  <a:pt x="246065" y="3301685"/>
                </a:lnTo>
                <a:lnTo>
                  <a:pt x="282801" y="3327706"/>
                </a:lnTo>
                <a:lnTo>
                  <a:pt x="321044" y="3350947"/>
                </a:lnTo>
                <a:lnTo>
                  <a:pt x="360580" y="3371195"/>
                </a:lnTo>
                <a:lnTo>
                  <a:pt x="401198" y="3388238"/>
                </a:lnTo>
                <a:lnTo>
                  <a:pt x="442684" y="3401863"/>
                </a:lnTo>
                <a:lnTo>
                  <a:pt x="484826" y="3411858"/>
                </a:lnTo>
                <a:lnTo>
                  <a:pt x="527412" y="3418011"/>
                </a:lnTo>
                <a:lnTo>
                  <a:pt x="570230" y="3420109"/>
                </a:lnTo>
                <a:lnTo>
                  <a:pt x="4966970" y="3420109"/>
                </a:lnTo>
                <a:lnTo>
                  <a:pt x="5009615" y="3418011"/>
                </a:lnTo>
                <a:lnTo>
                  <a:pt x="5052065" y="3411858"/>
                </a:lnTo>
                <a:lnTo>
                  <a:pt x="5094103" y="3401863"/>
                </a:lnTo>
                <a:lnTo>
                  <a:pt x="5135514" y="3388238"/>
                </a:lnTo>
                <a:lnTo>
                  <a:pt x="5176083" y="3371195"/>
                </a:lnTo>
                <a:lnTo>
                  <a:pt x="5215595" y="3350947"/>
                </a:lnTo>
                <a:lnTo>
                  <a:pt x="5253834" y="3327706"/>
                </a:lnTo>
                <a:lnTo>
                  <a:pt x="5290586" y="3301685"/>
                </a:lnTo>
                <a:lnTo>
                  <a:pt x="5325634" y="3273095"/>
                </a:lnTo>
                <a:lnTo>
                  <a:pt x="5358765" y="3242151"/>
                </a:lnTo>
                <a:lnTo>
                  <a:pt x="5389761" y="3209063"/>
                </a:lnTo>
                <a:lnTo>
                  <a:pt x="5418409" y="3174044"/>
                </a:lnTo>
                <a:lnTo>
                  <a:pt x="5444492" y="3137308"/>
                </a:lnTo>
                <a:lnTo>
                  <a:pt x="5467797" y="3099065"/>
                </a:lnTo>
                <a:lnTo>
                  <a:pt x="5488106" y="3059529"/>
                </a:lnTo>
                <a:lnTo>
                  <a:pt x="5505206" y="3018911"/>
                </a:lnTo>
                <a:lnTo>
                  <a:pt x="5518880" y="2977425"/>
                </a:lnTo>
                <a:lnTo>
                  <a:pt x="5528914" y="2935283"/>
                </a:lnTo>
                <a:lnTo>
                  <a:pt x="5535092" y="2892697"/>
                </a:lnTo>
                <a:lnTo>
                  <a:pt x="5537200" y="2849879"/>
                </a:lnTo>
                <a:lnTo>
                  <a:pt x="5537200" y="570229"/>
                </a:lnTo>
                <a:lnTo>
                  <a:pt x="5535092" y="527412"/>
                </a:lnTo>
                <a:lnTo>
                  <a:pt x="5528914" y="484826"/>
                </a:lnTo>
                <a:lnTo>
                  <a:pt x="5518880" y="442684"/>
                </a:lnTo>
                <a:lnTo>
                  <a:pt x="5505206" y="401198"/>
                </a:lnTo>
                <a:lnTo>
                  <a:pt x="5488106" y="360580"/>
                </a:lnTo>
                <a:lnTo>
                  <a:pt x="5467797" y="321044"/>
                </a:lnTo>
                <a:lnTo>
                  <a:pt x="5444492" y="282801"/>
                </a:lnTo>
                <a:lnTo>
                  <a:pt x="5418409" y="246065"/>
                </a:lnTo>
                <a:lnTo>
                  <a:pt x="5389761" y="211046"/>
                </a:lnTo>
                <a:lnTo>
                  <a:pt x="5358765" y="177958"/>
                </a:lnTo>
                <a:lnTo>
                  <a:pt x="5325634" y="147014"/>
                </a:lnTo>
                <a:lnTo>
                  <a:pt x="5290586" y="118424"/>
                </a:lnTo>
                <a:lnTo>
                  <a:pt x="5253834" y="92403"/>
                </a:lnTo>
                <a:lnTo>
                  <a:pt x="5215595" y="69162"/>
                </a:lnTo>
                <a:lnTo>
                  <a:pt x="5176083" y="48914"/>
                </a:lnTo>
                <a:lnTo>
                  <a:pt x="5135514" y="31871"/>
                </a:lnTo>
                <a:lnTo>
                  <a:pt x="5094103" y="18246"/>
                </a:lnTo>
                <a:lnTo>
                  <a:pt x="5052065" y="8251"/>
                </a:lnTo>
                <a:lnTo>
                  <a:pt x="5009615" y="2098"/>
                </a:lnTo>
                <a:lnTo>
                  <a:pt x="4966970" y="0"/>
                </a:lnTo>
                <a:lnTo>
                  <a:pt x="5702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/>
          <p:nvPr/>
        </p:nvSpPr>
        <p:spPr>
          <a:xfrm>
            <a:off x="6492240" y="3060700"/>
            <a:ext cx="1336040" cy="1440180"/>
          </a:xfrm>
          <a:custGeom>
            <a:avLst/>
            <a:gdLst/>
            <a:ahLst/>
            <a:cxnLst/>
            <a:rect l="l" t="t" r="r" b="b"/>
            <a:pathLst>
              <a:path w="1336040" h="1440179">
                <a:moveTo>
                  <a:pt x="1336039" y="0"/>
                </a:moveTo>
                <a:lnTo>
                  <a:pt x="0" y="0"/>
                </a:lnTo>
                <a:lnTo>
                  <a:pt x="0" y="1440180"/>
                </a:lnTo>
                <a:lnTo>
                  <a:pt x="1336039" y="1440180"/>
                </a:lnTo>
                <a:lnTo>
                  <a:pt x="133603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/>
          <p:cNvSpPr/>
          <p:nvPr/>
        </p:nvSpPr>
        <p:spPr>
          <a:xfrm>
            <a:off x="6492240" y="3060700"/>
            <a:ext cx="1336040" cy="1440180"/>
          </a:xfrm>
          <a:custGeom>
            <a:avLst/>
            <a:gdLst/>
            <a:ahLst/>
            <a:cxnLst/>
            <a:rect l="l" t="t" r="r" b="b"/>
            <a:pathLst>
              <a:path w="1336040" h="1440179">
                <a:moveTo>
                  <a:pt x="668019" y="1440180"/>
                </a:moveTo>
                <a:lnTo>
                  <a:pt x="0" y="1440180"/>
                </a:lnTo>
                <a:lnTo>
                  <a:pt x="0" y="0"/>
                </a:lnTo>
                <a:lnTo>
                  <a:pt x="1336039" y="0"/>
                </a:lnTo>
                <a:lnTo>
                  <a:pt x="1336039" y="1440180"/>
                </a:lnTo>
                <a:lnTo>
                  <a:pt x="668019" y="144018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/>
          <p:cNvSpPr txBox="1"/>
          <p:nvPr/>
        </p:nvSpPr>
        <p:spPr>
          <a:xfrm>
            <a:off x="6586219" y="3486856"/>
            <a:ext cx="1146810" cy="601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80035" algn="ctr">
              <a:lnSpc>
                <a:spcPts val="1625"/>
              </a:lnSpc>
            </a:pPr>
            <a:r>
              <a:rPr sz="1400" b="1" spc="-5" dirty="0">
                <a:latin typeface="Arial"/>
                <a:cs typeface="Arial"/>
              </a:rPr>
              <a:t>Se</a:t>
            </a:r>
            <a:r>
              <a:rPr sz="1400" b="1" spc="10" dirty="0">
                <a:latin typeface="Arial"/>
                <a:cs typeface="Arial"/>
              </a:rPr>
              <a:t>r</a:t>
            </a:r>
            <a:r>
              <a:rPr sz="1400" b="1" spc="-20" dirty="0">
                <a:latin typeface="Arial"/>
                <a:cs typeface="Arial"/>
              </a:rPr>
              <a:t>v</a:t>
            </a:r>
            <a:r>
              <a:rPr sz="1400" b="1" spc="0" dirty="0">
                <a:latin typeface="Arial"/>
                <a:cs typeface="Arial"/>
              </a:rPr>
              <a:t>i</a:t>
            </a:r>
            <a:r>
              <a:rPr sz="1400" b="1" spc="-5" dirty="0">
                <a:latin typeface="Arial"/>
                <a:cs typeface="Arial"/>
              </a:rPr>
              <a:t>ce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188595">
              <a:lnSpc>
                <a:spcPts val="1570"/>
              </a:lnSpc>
            </a:pPr>
            <a:r>
              <a:rPr sz="900" spc="7" baseline="27777" dirty="0">
                <a:latin typeface="OpenSymbol"/>
                <a:cs typeface="OpenSymbol"/>
              </a:rPr>
              <a:t>●</a:t>
            </a:r>
            <a:r>
              <a:rPr sz="1400" spc="-5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rs</a:t>
            </a:r>
            <a:endParaRPr sz="1400">
              <a:latin typeface="Arial"/>
              <a:cs typeface="Arial"/>
            </a:endParaRPr>
          </a:p>
          <a:p>
            <a:pPr marL="188595">
              <a:lnSpc>
                <a:spcPts val="1625"/>
              </a:lnSpc>
            </a:pPr>
            <a:r>
              <a:rPr sz="900" spc="7" baseline="27777" dirty="0">
                <a:latin typeface="OpenSymbol"/>
                <a:cs typeface="OpenSymbol"/>
              </a:rPr>
              <a:t>●</a:t>
            </a:r>
            <a:r>
              <a:rPr sz="1400" spc="-5" dirty="0">
                <a:latin typeface="Arial"/>
                <a:cs typeface="Arial"/>
              </a:rPr>
              <a:t>No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fi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4"/>
          <p:cNvSpPr/>
          <p:nvPr/>
        </p:nvSpPr>
        <p:spPr>
          <a:xfrm>
            <a:off x="3054350" y="3060700"/>
            <a:ext cx="3436620" cy="539750"/>
          </a:xfrm>
          <a:custGeom>
            <a:avLst/>
            <a:gdLst/>
            <a:ahLst/>
            <a:cxnLst/>
            <a:rect l="l" t="t" r="r" b="b"/>
            <a:pathLst>
              <a:path w="3436620" h="539750">
                <a:moveTo>
                  <a:pt x="3436620" y="0"/>
                </a:moveTo>
                <a:lnTo>
                  <a:pt x="0" y="0"/>
                </a:lnTo>
                <a:lnTo>
                  <a:pt x="0" y="539750"/>
                </a:lnTo>
                <a:lnTo>
                  <a:pt x="3436620" y="539750"/>
                </a:lnTo>
                <a:lnTo>
                  <a:pt x="343662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/>
          <p:cNvSpPr/>
          <p:nvPr/>
        </p:nvSpPr>
        <p:spPr>
          <a:xfrm>
            <a:off x="3054350" y="3060700"/>
            <a:ext cx="3436620" cy="539750"/>
          </a:xfrm>
          <a:custGeom>
            <a:avLst/>
            <a:gdLst/>
            <a:ahLst/>
            <a:cxnLst/>
            <a:rect l="l" t="t" r="r" b="b"/>
            <a:pathLst>
              <a:path w="3436620" h="539750">
                <a:moveTo>
                  <a:pt x="1718310" y="539750"/>
                </a:moveTo>
                <a:lnTo>
                  <a:pt x="0" y="539750"/>
                </a:lnTo>
                <a:lnTo>
                  <a:pt x="0" y="0"/>
                </a:lnTo>
                <a:lnTo>
                  <a:pt x="3436620" y="0"/>
                </a:lnTo>
                <a:lnTo>
                  <a:pt x="3436620" y="539750"/>
                </a:lnTo>
                <a:lnTo>
                  <a:pt x="1718310" y="5397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/>
          <p:cNvSpPr txBox="1"/>
          <p:nvPr/>
        </p:nvSpPr>
        <p:spPr>
          <a:xfrm>
            <a:off x="3479800" y="3210742"/>
            <a:ext cx="25869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ne</a:t>
            </a:r>
            <a:r>
              <a:rPr sz="1800" spc="-1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 a</a:t>
            </a: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apters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17"/>
          <p:cNvSpPr/>
          <p:nvPr/>
        </p:nvSpPr>
        <p:spPr>
          <a:xfrm>
            <a:off x="3054350" y="3600450"/>
            <a:ext cx="3436620" cy="900430"/>
          </a:xfrm>
          <a:custGeom>
            <a:avLst/>
            <a:gdLst/>
            <a:ahLst/>
            <a:cxnLst/>
            <a:rect l="l" t="t" r="r" b="b"/>
            <a:pathLst>
              <a:path w="3436620" h="900429">
                <a:moveTo>
                  <a:pt x="3436620" y="0"/>
                </a:moveTo>
                <a:lnTo>
                  <a:pt x="0" y="0"/>
                </a:lnTo>
                <a:lnTo>
                  <a:pt x="0" y="900430"/>
                </a:lnTo>
                <a:lnTo>
                  <a:pt x="3436620" y="900430"/>
                </a:lnTo>
                <a:lnTo>
                  <a:pt x="343662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/>
          <p:cNvSpPr/>
          <p:nvPr/>
        </p:nvSpPr>
        <p:spPr>
          <a:xfrm>
            <a:off x="3054350" y="3600450"/>
            <a:ext cx="3436620" cy="900430"/>
          </a:xfrm>
          <a:custGeom>
            <a:avLst/>
            <a:gdLst/>
            <a:ahLst/>
            <a:cxnLst/>
            <a:rect l="l" t="t" r="r" b="b"/>
            <a:pathLst>
              <a:path w="3436620" h="900429">
                <a:moveTo>
                  <a:pt x="1718310" y="900430"/>
                </a:moveTo>
                <a:lnTo>
                  <a:pt x="0" y="900430"/>
                </a:lnTo>
                <a:lnTo>
                  <a:pt x="0" y="0"/>
                </a:lnTo>
                <a:lnTo>
                  <a:pt x="3436620" y="0"/>
                </a:lnTo>
                <a:lnTo>
                  <a:pt x="3436620" y="900430"/>
                </a:lnTo>
                <a:lnTo>
                  <a:pt x="1718310" y="90043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/>
          <p:cNvSpPr txBox="1"/>
          <p:nvPr/>
        </p:nvSpPr>
        <p:spPr>
          <a:xfrm>
            <a:off x="4050029" y="3929562"/>
            <a:ext cx="14465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MBe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0"/>
          <p:cNvSpPr/>
          <p:nvPr/>
        </p:nvSpPr>
        <p:spPr>
          <a:xfrm>
            <a:off x="572769" y="4860290"/>
            <a:ext cx="9928860" cy="0"/>
          </a:xfrm>
          <a:custGeom>
            <a:avLst/>
            <a:gdLst/>
            <a:ahLst/>
            <a:cxnLst/>
            <a:rect l="l" t="t" r="r" b="b"/>
            <a:pathLst>
              <a:path w="9928860">
                <a:moveTo>
                  <a:pt x="0" y="0"/>
                </a:moveTo>
                <a:lnTo>
                  <a:pt x="992886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/>
          <p:cNvSpPr txBox="1"/>
          <p:nvPr/>
        </p:nvSpPr>
        <p:spPr>
          <a:xfrm>
            <a:off x="77469" y="3486332"/>
            <a:ext cx="11150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JMX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2"/>
          <p:cNvSpPr txBox="1"/>
          <p:nvPr/>
        </p:nvSpPr>
        <p:spPr>
          <a:xfrm>
            <a:off x="77469" y="5287192"/>
            <a:ext cx="15843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tr</a:t>
            </a:r>
            <a:r>
              <a:rPr sz="1800" spc="-1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me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3"/>
          <p:cNvSpPr txBox="1"/>
          <p:nvPr/>
        </p:nvSpPr>
        <p:spPr>
          <a:xfrm>
            <a:off x="3246120" y="5220970"/>
            <a:ext cx="763270" cy="35941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4"/>
          <p:cNvSpPr txBox="1"/>
          <p:nvPr/>
        </p:nvSpPr>
        <p:spPr>
          <a:xfrm>
            <a:off x="4964429" y="5400040"/>
            <a:ext cx="763270" cy="36068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MB</a:t>
            </a:r>
            <a:r>
              <a:rPr sz="1400" spc="-10" dirty="0">
                <a:latin typeface="Arial"/>
                <a:cs typeface="Arial"/>
              </a:rPr>
              <a:t>e</a:t>
            </a:r>
            <a:r>
              <a:rPr sz="1400" spc="-5" dirty="0">
                <a:latin typeface="Arial"/>
                <a:cs typeface="Arial"/>
              </a:rPr>
              <a:t>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6300470" y="5220970"/>
            <a:ext cx="763270" cy="35941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5" dirty="0">
                <a:latin typeface="Arial"/>
                <a:cs typeface="Arial"/>
              </a:rPr>
              <a:t>ean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26"/>
          <p:cNvSpPr/>
          <p:nvPr/>
        </p:nvSpPr>
        <p:spPr>
          <a:xfrm>
            <a:off x="3627120" y="4500879"/>
            <a:ext cx="191770" cy="720090"/>
          </a:xfrm>
          <a:custGeom>
            <a:avLst/>
            <a:gdLst/>
            <a:ahLst/>
            <a:cxnLst/>
            <a:rect l="l" t="t" r="r" b="b"/>
            <a:pathLst>
              <a:path w="191770" h="720089">
                <a:moveTo>
                  <a:pt x="191769" y="0"/>
                </a:moveTo>
                <a:lnTo>
                  <a:pt x="0" y="72009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4582159" y="4500879"/>
            <a:ext cx="763270" cy="899160"/>
          </a:xfrm>
          <a:custGeom>
            <a:avLst/>
            <a:gdLst/>
            <a:ahLst/>
            <a:cxnLst/>
            <a:rect l="l" t="t" r="r" b="b"/>
            <a:pathLst>
              <a:path w="763270" h="899160">
                <a:moveTo>
                  <a:pt x="0" y="0"/>
                </a:moveTo>
                <a:lnTo>
                  <a:pt x="763269" y="8991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/>
          <p:nvPr/>
        </p:nvSpPr>
        <p:spPr>
          <a:xfrm>
            <a:off x="6109970" y="4500879"/>
            <a:ext cx="572770" cy="720090"/>
          </a:xfrm>
          <a:custGeom>
            <a:avLst/>
            <a:gdLst/>
            <a:ahLst/>
            <a:cxnLst/>
            <a:rect l="l" t="t" r="r" b="b"/>
            <a:pathLst>
              <a:path w="572770" h="720089">
                <a:moveTo>
                  <a:pt x="0" y="0"/>
                </a:moveTo>
                <a:lnTo>
                  <a:pt x="572770" y="72009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/>
          <p:cNvSpPr/>
          <p:nvPr/>
        </p:nvSpPr>
        <p:spPr>
          <a:xfrm>
            <a:off x="3818890" y="2160270"/>
            <a:ext cx="0" cy="900430"/>
          </a:xfrm>
          <a:custGeom>
            <a:avLst/>
            <a:gdLst/>
            <a:ahLst/>
            <a:cxnLst/>
            <a:rect l="l" t="t" r="r" b="b"/>
            <a:pathLst>
              <a:path h="900430">
                <a:moveTo>
                  <a:pt x="0" y="0"/>
                </a:moveTo>
                <a:lnTo>
                  <a:pt x="0" y="9004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/>
          <p:cNvSpPr/>
          <p:nvPr/>
        </p:nvSpPr>
        <p:spPr>
          <a:xfrm>
            <a:off x="4582159" y="2160270"/>
            <a:ext cx="382270" cy="900430"/>
          </a:xfrm>
          <a:custGeom>
            <a:avLst/>
            <a:gdLst/>
            <a:ahLst/>
            <a:cxnLst/>
            <a:rect l="l" t="t" r="r" b="b"/>
            <a:pathLst>
              <a:path w="382270" h="900430">
                <a:moveTo>
                  <a:pt x="382269" y="0"/>
                </a:moveTo>
                <a:lnTo>
                  <a:pt x="0" y="9004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/>
          <p:cNvSpPr/>
          <p:nvPr/>
        </p:nvSpPr>
        <p:spPr>
          <a:xfrm>
            <a:off x="5727700" y="1979929"/>
            <a:ext cx="572770" cy="1080770"/>
          </a:xfrm>
          <a:custGeom>
            <a:avLst/>
            <a:gdLst/>
            <a:ahLst/>
            <a:cxnLst/>
            <a:rect l="l" t="t" r="r" b="b"/>
            <a:pathLst>
              <a:path w="572770" h="1080770">
                <a:moveTo>
                  <a:pt x="572770" y="0"/>
                </a:moveTo>
                <a:lnTo>
                  <a:pt x="0" y="108077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/>
          <p:nvPr/>
        </p:nvSpPr>
        <p:spPr>
          <a:xfrm>
            <a:off x="5727702" y="1620519"/>
            <a:ext cx="1527810" cy="539750"/>
          </a:xfrm>
          <a:custGeom>
            <a:avLst/>
            <a:gdLst/>
            <a:ahLst/>
            <a:cxnLst/>
            <a:rect l="l" t="t" r="r" b="b"/>
            <a:pathLst>
              <a:path w="1527809" h="539750">
                <a:moveTo>
                  <a:pt x="90167" y="0"/>
                </a:moveTo>
                <a:lnTo>
                  <a:pt x="50679" y="10752"/>
                </a:lnTo>
                <a:lnTo>
                  <a:pt x="18780" y="38402"/>
                </a:lnTo>
                <a:lnTo>
                  <a:pt x="1382" y="76040"/>
                </a:lnTo>
                <a:lnTo>
                  <a:pt x="0" y="89611"/>
                </a:lnTo>
                <a:lnTo>
                  <a:pt x="50" y="450138"/>
                </a:lnTo>
                <a:lnTo>
                  <a:pt x="10750" y="489068"/>
                </a:lnTo>
                <a:lnTo>
                  <a:pt x="38400" y="520966"/>
                </a:lnTo>
                <a:lnTo>
                  <a:pt x="76037" y="538365"/>
                </a:lnTo>
                <a:lnTo>
                  <a:pt x="89608" y="539747"/>
                </a:lnTo>
                <a:lnTo>
                  <a:pt x="1437660" y="539747"/>
                </a:lnTo>
                <a:lnTo>
                  <a:pt x="1476566" y="528997"/>
                </a:lnTo>
                <a:lnTo>
                  <a:pt x="1508655" y="501347"/>
                </a:lnTo>
                <a:lnTo>
                  <a:pt x="1526386" y="463709"/>
                </a:lnTo>
                <a:lnTo>
                  <a:pt x="1527805" y="450138"/>
                </a:lnTo>
                <a:lnTo>
                  <a:pt x="1527753" y="89611"/>
                </a:lnTo>
                <a:lnTo>
                  <a:pt x="1516817" y="50681"/>
                </a:lnTo>
                <a:lnTo>
                  <a:pt x="1488858" y="18783"/>
                </a:lnTo>
                <a:lnTo>
                  <a:pt x="1451450" y="1384"/>
                </a:lnTo>
                <a:lnTo>
                  <a:pt x="90167" y="0"/>
                </a:lnTo>
                <a:close/>
              </a:path>
            </a:pathLst>
          </a:custGeom>
          <a:solidFill>
            <a:srgbClr val="F8F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3"/>
          <p:cNvSpPr/>
          <p:nvPr/>
        </p:nvSpPr>
        <p:spPr>
          <a:xfrm>
            <a:off x="5727700" y="1620519"/>
            <a:ext cx="1527810" cy="539750"/>
          </a:xfrm>
          <a:custGeom>
            <a:avLst/>
            <a:gdLst/>
            <a:ahLst/>
            <a:cxnLst/>
            <a:rect l="l" t="t" r="r" b="b"/>
            <a:pathLst>
              <a:path w="1527809" h="539750">
                <a:moveTo>
                  <a:pt x="90170" y="0"/>
                </a:moveTo>
                <a:lnTo>
                  <a:pt x="50681" y="10752"/>
                </a:lnTo>
                <a:lnTo>
                  <a:pt x="18783" y="38402"/>
                </a:lnTo>
                <a:lnTo>
                  <a:pt x="1384" y="76040"/>
                </a:lnTo>
                <a:lnTo>
                  <a:pt x="0" y="449579"/>
                </a:lnTo>
                <a:lnTo>
                  <a:pt x="1279" y="463159"/>
                </a:lnTo>
                <a:lnTo>
                  <a:pt x="18432" y="500885"/>
                </a:lnTo>
                <a:lnTo>
                  <a:pt x="50179" y="528718"/>
                </a:lnTo>
                <a:lnTo>
                  <a:pt x="89611" y="539747"/>
                </a:lnTo>
                <a:lnTo>
                  <a:pt x="1437640" y="539750"/>
                </a:lnTo>
                <a:lnTo>
                  <a:pt x="1450912" y="538470"/>
                </a:lnTo>
                <a:lnTo>
                  <a:pt x="1488396" y="521317"/>
                </a:lnTo>
                <a:lnTo>
                  <a:pt x="1516535" y="489570"/>
                </a:lnTo>
                <a:lnTo>
                  <a:pt x="1527807" y="450138"/>
                </a:lnTo>
                <a:lnTo>
                  <a:pt x="1527809" y="90169"/>
                </a:lnTo>
                <a:lnTo>
                  <a:pt x="1526495" y="76590"/>
                </a:lnTo>
                <a:lnTo>
                  <a:pt x="1509013" y="38864"/>
                </a:lnTo>
                <a:lnTo>
                  <a:pt x="1477069" y="11031"/>
                </a:lnTo>
                <a:lnTo>
                  <a:pt x="1438183" y="2"/>
                </a:lnTo>
                <a:lnTo>
                  <a:pt x="9017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/>
          <p:cNvSpPr txBox="1"/>
          <p:nvPr/>
        </p:nvSpPr>
        <p:spPr>
          <a:xfrm>
            <a:off x="6065520" y="1793946"/>
            <a:ext cx="8496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latin typeface="Arial"/>
                <a:cs typeface="Arial"/>
              </a:rPr>
              <a:t>J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lient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94172" y="321866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HTTP(cont.)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9" name="object 6"/>
          <p:cNvSpPr txBox="1"/>
          <p:nvPr/>
        </p:nvSpPr>
        <p:spPr>
          <a:xfrm>
            <a:off x="706119" y="1466468"/>
            <a:ext cx="32518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tel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ro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ol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1" name="object 8"/>
          <p:cNvSpPr txBox="1"/>
          <p:nvPr/>
        </p:nvSpPr>
        <p:spPr>
          <a:xfrm>
            <a:off x="1137919" y="2093102"/>
            <a:ext cx="856742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doe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no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in</a:t>
            </a:r>
            <a:r>
              <a:rPr sz="2800" spc="5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ma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abou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ea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user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emen</a:t>
            </a:r>
            <a:r>
              <a:rPr sz="2800" dirty="0">
                <a:latin typeface="Arial"/>
                <a:cs typeface="Arial"/>
              </a:rPr>
              <a:t>t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id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es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3" name="object 10"/>
          <p:cNvSpPr txBox="1"/>
          <p:nvPr/>
        </p:nvSpPr>
        <p:spPr>
          <a:xfrm>
            <a:off x="1281430" y="320904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4" name="object 11"/>
          <p:cNvSpPr txBox="1"/>
          <p:nvPr/>
        </p:nvSpPr>
        <p:spPr>
          <a:xfrm>
            <a:off x="1569719" y="3166776"/>
            <a:ext cx="70993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oo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dde</a:t>
            </a:r>
            <a:r>
              <a:rPr sz="2400" dirty="0">
                <a:latin typeface="Arial"/>
                <a:cs typeface="Arial"/>
              </a:rPr>
              <a:t>n v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ab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 q</a:t>
            </a:r>
            <a:r>
              <a:rPr sz="2400" spc="-10" dirty="0">
                <a:latin typeface="Arial"/>
                <a:cs typeface="Arial"/>
              </a:rPr>
              <a:t>ue</a:t>
            </a:r>
            <a:r>
              <a:rPr sz="2400" dirty="0">
                <a:latin typeface="Arial"/>
                <a:cs typeface="Arial"/>
              </a:rPr>
              <a:t>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 </a:t>
            </a:r>
            <a:r>
              <a:rPr sz="2400" spc="-10" dirty="0">
                <a:latin typeface="Arial"/>
                <a:cs typeface="Arial"/>
              </a:rPr>
              <a:t>pa</a:t>
            </a:r>
            <a:r>
              <a:rPr sz="2400" dirty="0">
                <a:latin typeface="Arial"/>
                <a:cs typeface="Arial"/>
              </a:rPr>
              <a:t>ram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381000" y="373461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36" name="object 13"/>
          <p:cNvSpPr txBox="1"/>
          <p:nvPr/>
        </p:nvSpPr>
        <p:spPr>
          <a:xfrm>
            <a:off x="706119" y="3628008"/>
            <a:ext cx="291020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Def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ul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rt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80</a:t>
            </a:r>
            <a:endParaRPr sz="3200">
              <a:latin typeface="Arial"/>
              <a:cs typeface="Arial"/>
            </a:endParaRPr>
          </a:p>
        </p:txBody>
      </p:sp>
      <p:sp>
        <p:nvSpPr>
          <p:cNvPr id="37" name="object 14"/>
          <p:cNvSpPr txBox="1"/>
          <p:nvPr/>
        </p:nvSpPr>
        <p:spPr>
          <a:xfrm>
            <a:off x="814069" y="43498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8" name="object 15"/>
          <p:cNvSpPr txBox="1"/>
          <p:nvPr/>
        </p:nvSpPr>
        <p:spPr>
          <a:xfrm>
            <a:off x="1137919" y="4254642"/>
            <a:ext cx="207581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H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spc="-2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443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JMX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1" name="object 6"/>
          <p:cNvSpPr txBox="1"/>
          <p:nvPr/>
        </p:nvSpPr>
        <p:spPr>
          <a:xfrm>
            <a:off x="706119" y="1466468"/>
            <a:ext cx="55054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Bean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ftwar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les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2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3" name="object 8"/>
          <p:cNvSpPr txBox="1"/>
          <p:nvPr/>
        </p:nvSpPr>
        <p:spPr>
          <a:xfrm>
            <a:off x="1137919" y="2093102"/>
            <a:ext cx="8884920" cy="1315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spc="-5" dirty="0">
                <a:latin typeface="Arial"/>
                <a:cs typeface="Arial"/>
              </a:rPr>
              <a:t>expo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apabi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iti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a</a:t>
            </a:r>
            <a:r>
              <a:rPr sz="2800" spc="-5" dirty="0">
                <a:latin typeface="Arial"/>
                <a:cs typeface="Arial"/>
              </a:rPr>
              <a:t> har</a:t>
            </a:r>
            <a:r>
              <a:rPr sz="2800" spc="10" dirty="0">
                <a:latin typeface="Arial"/>
                <a:cs typeface="Arial"/>
              </a:rPr>
              <a:t>d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devi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tw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 co</a:t>
            </a:r>
            <a:r>
              <a:rPr sz="2800" spc="-5" dirty="0">
                <a:latin typeface="Arial"/>
                <a:cs typeface="Arial"/>
              </a:rPr>
              <a:t>mponent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800" spc="-5" dirty="0">
                <a:latin typeface="Arial"/>
                <a:cs typeface="Arial"/>
              </a:rPr>
              <a:t>di</a:t>
            </a:r>
            <a:r>
              <a:rPr sz="2800" spc="-55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fe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ypes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4" name="object 9"/>
          <p:cNvSpPr txBox="1"/>
          <p:nvPr/>
        </p:nvSpPr>
        <p:spPr>
          <a:xfrm>
            <a:off x="814069" y="31230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5" name="object 10"/>
          <p:cNvSpPr txBox="1"/>
          <p:nvPr/>
        </p:nvSpPr>
        <p:spPr>
          <a:xfrm>
            <a:off x="1281430" y="36040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6" name="object 11"/>
          <p:cNvSpPr txBox="1"/>
          <p:nvPr/>
        </p:nvSpPr>
        <p:spPr>
          <a:xfrm>
            <a:off x="1569719" y="3561746"/>
            <a:ext cx="23101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ard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5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7" name="object 12"/>
          <p:cNvSpPr txBox="1"/>
          <p:nvPr/>
        </p:nvSpPr>
        <p:spPr>
          <a:xfrm>
            <a:off x="1785620" y="407530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8" name="object 13"/>
          <p:cNvSpPr txBox="1"/>
          <p:nvPr/>
        </p:nvSpPr>
        <p:spPr>
          <a:xfrm>
            <a:off x="2001520" y="4006770"/>
            <a:ext cx="401192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ly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</a:t>
            </a:r>
            <a:r>
              <a:rPr sz="2000" dirty="0">
                <a:latin typeface="Arial"/>
                <a:cs typeface="Arial"/>
              </a:rPr>
              <a:t>is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w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5" dirty="0">
                <a:latin typeface="Arial"/>
                <a:cs typeface="Arial"/>
              </a:rPr>
              <a:t>cus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h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14"/>
          <p:cNvSpPr txBox="1"/>
          <p:nvPr/>
        </p:nvSpPr>
        <p:spPr>
          <a:xfrm>
            <a:off x="1281430" y="4409190"/>
            <a:ext cx="139700" cy="159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50" name="object 15"/>
          <p:cNvSpPr txBox="1"/>
          <p:nvPr/>
        </p:nvSpPr>
        <p:spPr>
          <a:xfrm>
            <a:off x="1569719" y="4366926"/>
            <a:ext cx="2259330" cy="16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500"/>
              </a:lnSpc>
            </a:pPr>
            <a:r>
              <a:rPr sz="2400" spc="-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na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 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5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 M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MB</a:t>
            </a:r>
            <a:r>
              <a:rPr sz="2400" spc="-10" dirty="0">
                <a:latin typeface="Arial"/>
                <a:cs typeface="Arial"/>
              </a:rPr>
              <a:t>ea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pe</a:t>
            </a:r>
            <a:r>
              <a:rPr sz="2400" dirty="0">
                <a:latin typeface="Arial"/>
                <a:cs typeface="Arial"/>
              </a:rPr>
              <a:t>n MB</a:t>
            </a:r>
            <a:r>
              <a:rPr sz="2400" spc="-10" dirty="0">
                <a:latin typeface="Arial"/>
                <a:cs typeface="Arial"/>
              </a:rPr>
              <a:t>ea</a:t>
            </a:r>
            <a:r>
              <a:rPr sz="2400" dirty="0">
                <a:latin typeface="Arial"/>
                <a:cs typeface="Arial"/>
              </a:rPr>
              <a:t>n MX</a:t>
            </a:r>
            <a:r>
              <a:rPr sz="2400" spc="-15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JMX – Standard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Mbean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706119" y="1466468"/>
            <a:ext cx="126619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Simple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1137919" y="2093102"/>
            <a:ext cx="27355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Ja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1569719" y="2628296"/>
            <a:ext cx="4443095" cy="156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70"/>
              </a:lnSpc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me </a:t>
            </a:r>
            <a:r>
              <a:rPr sz="2400" spc="-10" dirty="0">
                <a:latin typeface="Arial"/>
                <a:cs typeface="Arial"/>
              </a:rPr>
              <a:t>na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 s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45" dirty="0">
                <a:latin typeface="Arial"/>
                <a:cs typeface="Arial"/>
              </a:rPr>
              <a:t>f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spc="-20" dirty="0">
                <a:latin typeface="Arial"/>
                <a:cs typeface="Arial"/>
              </a:rPr>
              <a:t>x</a:t>
            </a:r>
            <a:r>
              <a:rPr sz="2400" dirty="0">
                <a:latin typeface="Arial"/>
                <a:cs typeface="Arial"/>
              </a:rPr>
              <a:t>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5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12700" marR="1340485">
              <a:lnSpc>
                <a:spcPts val="3529"/>
              </a:lnSpc>
              <a:spcBef>
                <a:spcPts val="170"/>
              </a:spcBef>
            </a:pPr>
            <a:r>
              <a:rPr sz="2400" spc="-10" dirty="0">
                <a:latin typeface="Arial"/>
                <a:cs typeface="Arial"/>
              </a:rPr>
              <a:t>ge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→ 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ad</a:t>
            </a:r>
            <a:r>
              <a:rPr sz="2400" spc="-10" dirty="0">
                <a:latin typeface="Arial"/>
                <a:cs typeface="Arial"/>
              </a:rPr>
              <a:t> p</a:t>
            </a:r>
            <a:r>
              <a:rPr sz="2400" dirty="0">
                <a:latin typeface="Arial"/>
                <a:cs typeface="Arial"/>
              </a:rPr>
              <a:t>ro</a:t>
            </a:r>
            <a:r>
              <a:rPr sz="2400" spc="-10" dirty="0">
                <a:latin typeface="Arial"/>
                <a:cs typeface="Arial"/>
              </a:rPr>
              <a:t>pe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 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tt</a:t>
            </a:r>
            <a:r>
              <a:rPr sz="2400" dirty="0">
                <a:latin typeface="Arial"/>
                <a:cs typeface="Arial"/>
              </a:rPr>
              <a:t>er →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p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ope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1281430" y="3457961"/>
            <a:ext cx="139700" cy="701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814069" y="44107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1137919" y="4315602"/>
            <a:ext cx="46901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Ja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mplemen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lass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14"/>
          <p:cNvSpPr/>
          <p:nvPr/>
        </p:nvSpPr>
        <p:spPr>
          <a:xfrm>
            <a:off x="7063740" y="2289810"/>
            <a:ext cx="1686559" cy="346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JMX – Standard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Mbean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6" name="object 6"/>
          <p:cNvSpPr txBox="1"/>
          <p:nvPr/>
        </p:nvSpPr>
        <p:spPr>
          <a:xfrm>
            <a:off x="706119" y="1466468"/>
            <a:ext cx="77800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ent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fie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 b</a:t>
            </a:r>
            <a:r>
              <a:rPr sz="3200" dirty="0">
                <a:latin typeface="Arial"/>
                <a:cs typeface="Arial"/>
              </a:rPr>
              <a:t>y </a:t>
            </a:r>
            <a:r>
              <a:rPr sz="3200" spc="-5" dirty="0">
                <a:latin typeface="Arial"/>
                <a:cs typeface="Arial"/>
              </a:rPr>
              <a:t>it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iq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n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me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81406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1137919" y="2093102"/>
            <a:ext cx="3068955" cy="941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1300"/>
              </a:lnSpc>
            </a:pPr>
            <a:r>
              <a:rPr sz="2800" spc="-5" dirty="0">
                <a:latin typeface="Courier New"/>
                <a:cs typeface="Courier New"/>
              </a:rPr>
              <a:t>ObjectNam</a:t>
            </a:r>
            <a:r>
              <a:rPr sz="2800" dirty="0">
                <a:latin typeface="Courier New"/>
                <a:cs typeface="Courier New"/>
              </a:rPr>
              <a:t>e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ass t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pa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9"/>
          <p:cNvSpPr txBox="1"/>
          <p:nvPr/>
        </p:nvSpPr>
        <p:spPr>
          <a:xfrm>
            <a:off x="814069" y="27496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0" name="object 10"/>
          <p:cNvSpPr txBox="1"/>
          <p:nvPr/>
        </p:nvSpPr>
        <p:spPr>
          <a:xfrm>
            <a:off x="1281430" y="3230630"/>
            <a:ext cx="139700" cy="114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1" name="object 11"/>
          <p:cNvSpPr txBox="1"/>
          <p:nvPr/>
        </p:nvSpPr>
        <p:spPr>
          <a:xfrm>
            <a:off x="1569719" y="3188366"/>
            <a:ext cx="4712970" cy="1225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338195">
              <a:lnSpc>
                <a:spcPct val="122200"/>
              </a:lnSpc>
            </a:pPr>
            <a:r>
              <a:rPr sz="2400" spc="-10" dirty="0">
                <a:latin typeface="Arial"/>
                <a:cs typeface="Arial"/>
              </a:rPr>
              <a:t>do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ope</a:t>
            </a:r>
            <a:r>
              <a:rPr sz="2400" spc="-5" dirty="0">
                <a:latin typeface="Arial"/>
                <a:cs typeface="Arial"/>
              </a:rPr>
              <a:t>r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spc="-10" dirty="0">
                <a:latin typeface="Arial"/>
                <a:cs typeface="Arial"/>
              </a:rPr>
              <a:t>bo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 s</a:t>
            </a:r>
            <a:r>
              <a:rPr sz="2400" spc="-10" dirty="0">
                <a:latin typeface="Arial"/>
                <a:cs typeface="Arial"/>
              </a:rPr>
              <a:t>epa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y a 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ha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ct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2193289" y="4513579"/>
            <a:ext cx="6207760" cy="34671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bos</a:t>
            </a:r>
            <a:r>
              <a:rPr sz="1600" spc="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de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600" spc="-25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sz="1600" spc="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:f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URL,t</a:t>
            </a:r>
            <a:r>
              <a:rPr sz="1600" spc="-25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Dep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600" spc="-25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sz="1600" spc="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600" spc="5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ner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JMX – Standard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Mbean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6" name="object 6"/>
          <p:cNvSpPr txBox="1"/>
          <p:nvPr/>
        </p:nvSpPr>
        <p:spPr>
          <a:xfrm>
            <a:off x="706119" y="1466468"/>
            <a:ext cx="25520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terf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2672079" y="2160270"/>
            <a:ext cx="4773930" cy="217805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0"/>
              </a:lnSpc>
            </a:pP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publ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400" b="1" spc="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in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erfa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400" b="1" spc="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He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loM</a:t>
            </a:r>
            <a:r>
              <a:rPr sz="1400" spc="-15" dirty="0">
                <a:latin typeface="Consolas"/>
                <a:cs typeface="Consolas"/>
              </a:rPr>
              <a:t>B</a:t>
            </a:r>
            <a:r>
              <a:rPr sz="1400" spc="-10" dirty="0">
                <a:latin typeface="Consolas"/>
                <a:cs typeface="Consolas"/>
              </a:rPr>
              <a:t>ea</a:t>
            </a:r>
            <a:r>
              <a:rPr sz="1400" spc="-5" dirty="0">
                <a:latin typeface="Consolas"/>
                <a:cs typeface="Consolas"/>
              </a:rPr>
              <a:t>n {</a:t>
            </a:r>
            <a:endParaRPr sz="1400">
              <a:latin typeface="Consolas"/>
              <a:cs typeface="Consolas"/>
            </a:endParaRPr>
          </a:p>
          <a:p>
            <a:pPr marL="540385" marR="2472055">
              <a:lnSpc>
                <a:spcPct val="97900"/>
              </a:lnSpc>
              <a:spcBef>
                <a:spcPts val="15"/>
              </a:spcBef>
            </a:pPr>
            <a:r>
              <a:rPr sz="1400" spc="-15" dirty="0">
                <a:solidFill>
                  <a:srgbClr val="3E7E5E"/>
                </a:solidFill>
                <a:latin typeface="Consolas"/>
                <a:cs typeface="Consolas"/>
              </a:rPr>
              <a:t>/</a:t>
            </a:r>
            <a:r>
              <a:rPr sz="1400" spc="-5" dirty="0">
                <a:solidFill>
                  <a:srgbClr val="3E7E5E"/>
                </a:solidFill>
                <a:latin typeface="Consolas"/>
                <a:cs typeface="Consolas"/>
              </a:rPr>
              <a:t>/</a:t>
            </a:r>
            <a:r>
              <a:rPr sz="1400" dirty="0">
                <a:solidFill>
                  <a:srgbClr val="3E7E5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3E7E5E"/>
                </a:solidFill>
                <a:latin typeface="Consolas"/>
                <a:cs typeface="Consolas"/>
              </a:rPr>
              <a:t>pro</a:t>
            </a:r>
            <a:r>
              <a:rPr sz="1400" spc="-15" dirty="0">
                <a:solidFill>
                  <a:srgbClr val="3E7E5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5E"/>
                </a:solidFill>
                <a:latin typeface="Consolas"/>
                <a:cs typeface="Consolas"/>
              </a:rPr>
              <a:t>ert</a:t>
            </a:r>
            <a:r>
              <a:rPr sz="1400" spc="-15" dirty="0">
                <a:solidFill>
                  <a:srgbClr val="3E7E5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5E"/>
                </a:solidFill>
                <a:latin typeface="Consolas"/>
                <a:cs typeface="Consolas"/>
              </a:rPr>
              <a:t>es 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trin</a:t>
            </a:r>
            <a:r>
              <a:rPr sz="1400" spc="-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 get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ame(</a:t>
            </a:r>
            <a:r>
              <a:rPr sz="1400" spc="-15" dirty="0">
                <a:latin typeface="Consolas"/>
                <a:cs typeface="Consolas"/>
              </a:rPr>
              <a:t>)</a:t>
            </a:r>
            <a:r>
              <a:rPr sz="1400" spc="-5" dirty="0">
                <a:latin typeface="Consolas"/>
                <a:cs typeface="Consolas"/>
              </a:rPr>
              <a:t>; 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trin</a:t>
            </a:r>
            <a:r>
              <a:rPr sz="1400" spc="-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 get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olor</a:t>
            </a:r>
            <a:r>
              <a:rPr sz="1400" spc="-15" dirty="0">
                <a:latin typeface="Consolas"/>
                <a:cs typeface="Consolas"/>
              </a:rPr>
              <a:t>(</a:t>
            </a:r>
            <a:r>
              <a:rPr sz="1400" spc="-10" dirty="0">
                <a:latin typeface="Consolas"/>
                <a:cs typeface="Consolas"/>
              </a:rPr>
              <a:t>);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39"/>
              </a:lnSpc>
            </a:pP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v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oi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tCol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r(S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rin</a:t>
            </a:r>
            <a:r>
              <a:rPr sz="1400" spc="-5" dirty="0">
                <a:latin typeface="Consolas"/>
                <a:cs typeface="Consolas"/>
              </a:rPr>
              <a:t>g</a:t>
            </a:r>
            <a:r>
              <a:rPr sz="1400" dirty="0">
                <a:latin typeface="Consolas"/>
                <a:cs typeface="Consolas"/>
              </a:rPr>
              <a:t> 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olor</a:t>
            </a:r>
            <a:r>
              <a:rPr sz="1400" spc="-15" dirty="0">
                <a:latin typeface="Consolas"/>
                <a:cs typeface="Consolas"/>
              </a:rPr>
              <a:t>)</a:t>
            </a:r>
            <a:r>
              <a:rPr sz="1400" spc="-5" dirty="0"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400">
              <a:latin typeface="Times New Roman"/>
              <a:cs typeface="Times New Roman"/>
            </a:endParaRPr>
          </a:p>
          <a:p>
            <a:pPr marL="540385">
              <a:lnSpc>
                <a:spcPts val="1664"/>
              </a:lnSpc>
            </a:pPr>
            <a:r>
              <a:rPr sz="1400" spc="-15" dirty="0">
                <a:solidFill>
                  <a:srgbClr val="3E7E5E"/>
                </a:solidFill>
                <a:latin typeface="Consolas"/>
                <a:cs typeface="Consolas"/>
              </a:rPr>
              <a:t>/</a:t>
            </a:r>
            <a:r>
              <a:rPr sz="1400" spc="-5" dirty="0">
                <a:solidFill>
                  <a:srgbClr val="3E7E5E"/>
                </a:solidFill>
                <a:latin typeface="Consolas"/>
                <a:cs typeface="Consolas"/>
              </a:rPr>
              <a:t>/</a:t>
            </a:r>
            <a:r>
              <a:rPr sz="1400" dirty="0">
                <a:solidFill>
                  <a:srgbClr val="3E7E5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3E7E5E"/>
                </a:solidFill>
                <a:latin typeface="Consolas"/>
                <a:cs typeface="Consolas"/>
              </a:rPr>
              <a:t>ope</a:t>
            </a:r>
            <a:r>
              <a:rPr sz="1400" spc="-15" dirty="0">
                <a:solidFill>
                  <a:srgbClr val="3E7E5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5E"/>
                </a:solidFill>
                <a:latin typeface="Consolas"/>
                <a:cs typeface="Consolas"/>
              </a:rPr>
              <a:t>ati</a:t>
            </a:r>
            <a:r>
              <a:rPr sz="1400" spc="-15" dirty="0">
                <a:solidFill>
                  <a:srgbClr val="3E7E5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5E"/>
                </a:solidFill>
                <a:latin typeface="Consolas"/>
                <a:cs typeface="Consolas"/>
              </a:rPr>
              <a:t>ns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v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oi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yHel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o();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39"/>
              </a:lnSpc>
            </a:pP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oubl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add</a:t>
            </a:r>
            <a:r>
              <a:rPr sz="1400" spc="-5" dirty="0">
                <a:latin typeface="Consolas"/>
                <a:cs typeface="Consolas"/>
              </a:rPr>
              <a:t>(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oubl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a</a:t>
            </a:r>
            <a:r>
              <a:rPr sz="1400" spc="-5" dirty="0">
                <a:latin typeface="Consolas"/>
                <a:cs typeface="Consolas"/>
              </a:rPr>
              <a:t>,</a:t>
            </a:r>
            <a:r>
              <a:rPr sz="1400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o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ubl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latin typeface="Consolas"/>
                <a:cs typeface="Consolas"/>
              </a:rPr>
              <a:t>b</a:t>
            </a:r>
            <a:r>
              <a:rPr sz="1400" spc="-10" dirty="0">
                <a:latin typeface="Consolas"/>
                <a:cs typeface="Consolas"/>
              </a:rPr>
              <a:t>);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60"/>
              </a:lnSpc>
            </a:pPr>
            <a:r>
              <a:rPr sz="1400" spc="-5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JMX – Standard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Mbean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478409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pl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1337310" y="1964689"/>
            <a:ext cx="8016240" cy="469519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1020" marR="3601085" indent="-450850">
              <a:lnSpc>
                <a:spcPts val="1510"/>
              </a:lnSpc>
            </a:pP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pub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l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i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 cl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a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H</a:t>
            </a:r>
            <a:r>
              <a:rPr sz="1300" spc="-25" dirty="0">
                <a:latin typeface="Consolas"/>
                <a:cs typeface="Consolas"/>
              </a:rPr>
              <a:t>e</a:t>
            </a:r>
            <a:r>
              <a:rPr sz="1300" spc="-10" dirty="0">
                <a:latin typeface="Consolas"/>
                <a:cs typeface="Consolas"/>
              </a:rPr>
              <a:t>ll</a:t>
            </a:r>
            <a:r>
              <a:rPr sz="1300" spc="-5" dirty="0">
                <a:latin typeface="Consolas"/>
                <a:cs typeface="Consolas"/>
              </a:rPr>
              <a:t>o</a:t>
            </a:r>
            <a:r>
              <a:rPr sz="1300" spc="-10" dirty="0">
                <a:latin typeface="Consolas"/>
                <a:cs typeface="Consolas"/>
              </a:rPr>
              <a:t> 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i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mple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m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ent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latin typeface="Consolas"/>
                <a:cs typeface="Consolas"/>
              </a:rPr>
              <a:t>H</a:t>
            </a:r>
            <a:r>
              <a:rPr sz="1300" spc="-10" dirty="0">
                <a:latin typeface="Consolas"/>
                <a:cs typeface="Consolas"/>
              </a:rPr>
              <a:t>ello</a:t>
            </a:r>
            <a:r>
              <a:rPr sz="1300" spc="-25" dirty="0">
                <a:latin typeface="Consolas"/>
                <a:cs typeface="Consolas"/>
              </a:rPr>
              <a:t>M</a:t>
            </a:r>
            <a:r>
              <a:rPr sz="1300" spc="-10" dirty="0">
                <a:latin typeface="Consolas"/>
                <a:cs typeface="Consolas"/>
              </a:rPr>
              <a:t>Bea</a:t>
            </a:r>
            <a:r>
              <a:rPr sz="1300" spc="-5" dirty="0">
                <a:latin typeface="Consolas"/>
                <a:cs typeface="Consolas"/>
              </a:rPr>
              <a:t>n</a:t>
            </a:r>
            <a:r>
              <a:rPr sz="1300" spc="-25" dirty="0">
                <a:latin typeface="Consolas"/>
                <a:cs typeface="Consolas"/>
              </a:rPr>
              <a:t> </a:t>
            </a:r>
            <a:r>
              <a:rPr sz="1300" spc="-5" dirty="0">
                <a:latin typeface="Consolas"/>
                <a:cs typeface="Consolas"/>
              </a:rPr>
              <a:t>{ 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riva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S</a:t>
            </a:r>
            <a:r>
              <a:rPr sz="1300" spc="-25" dirty="0">
                <a:latin typeface="Consolas"/>
                <a:cs typeface="Consolas"/>
              </a:rPr>
              <a:t>t</a:t>
            </a:r>
            <a:r>
              <a:rPr sz="1300" spc="-10" dirty="0">
                <a:latin typeface="Consolas"/>
                <a:cs typeface="Consolas"/>
              </a:rPr>
              <a:t>rin</a:t>
            </a:r>
            <a:r>
              <a:rPr sz="1300" spc="-5" dirty="0">
                <a:latin typeface="Consolas"/>
                <a:cs typeface="Consolas"/>
              </a:rPr>
              <a:t>g</a:t>
            </a:r>
            <a:r>
              <a:rPr sz="1300" spc="-20" dirty="0"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0000BF"/>
                </a:solidFill>
                <a:latin typeface="Consolas"/>
                <a:cs typeface="Consolas"/>
              </a:rPr>
              <a:t>nam</a:t>
            </a:r>
            <a:r>
              <a:rPr sz="1300" spc="-5" dirty="0">
                <a:solidFill>
                  <a:srgbClr val="0000BF"/>
                </a:solidFill>
                <a:latin typeface="Consolas"/>
                <a:cs typeface="Consolas"/>
              </a:rPr>
              <a:t>e</a:t>
            </a:r>
            <a:r>
              <a:rPr sz="1300" spc="-20" dirty="0">
                <a:solidFill>
                  <a:srgbClr val="0000B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=</a:t>
            </a:r>
            <a:r>
              <a:rPr sz="1300" spc="-10" dirty="0">
                <a:solidFill>
                  <a:srgbClr val="2900FF"/>
                </a:solidFill>
                <a:latin typeface="Consolas"/>
                <a:cs typeface="Consolas"/>
              </a:rPr>
              <a:t>"Tot</a:t>
            </a:r>
            <a:r>
              <a:rPr sz="1300" spc="-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300" spc="-2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2900FF"/>
                </a:solidFill>
                <a:latin typeface="Consolas"/>
                <a:cs typeface="Consolas"/>
              </a:rPr>
              <a:t>Sta</a:t>
            </a:r>
            <a:r>
              <a:rPr sz="1300" spc="-2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300" spc="-10" dirty="0">
                <a:solidFill>
                  <a:srgbClr val="2900FF"/>
                </a:solidFill>
                <a:latin typeface="Consolas"/>
                <a:cs typeface="Consolas"/>
              </a:rPr>
              <a:t>dar</a:t>
            </a:r>
            <a:r>
              <a:rPr sz="1300" spc="-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300" spc="-2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2900FF"/>
                </a:solidFill>
                <a:latin typeface="Consolas"/>
                <a:cs typeface="Consolas"/>
              </a:rPr>
              <a:t>MBea</a:t>
            </a:r>
            <a:r>
              <a:rPr sz="1300" spc="-2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300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300" spc="-5" dirty="0">
                <a:latin typeface="Consolas"/>
                <a:cs typeface="Consolas"/>
              </a:rPr>
              <a:t>; 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riva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S</a:t>
            </a:r>
            <a:r>
              <a:rPr sz="1300" spc="-25" dirty="0">
                <a:latin typeface="Consolas"/>
                <a:cs typeface="Consolas"/>
              </a:rPr>
              <a:t>t</a:t>
            </a:r>
            <a:r>
              <a:rPr sz="1300" spc="-10" dirty="0">
                <a:latin typeface="Consolas"/>
                <a:cs typeface="Consolas"/>
              </a:rPr>
              <a:t>rin</a:t>
            </a:r>
            <a:r>
              <a:rPr sz="1300" spc="-5" dirty="0">
                <a:latin typeface="Consolas"/>
                <a:cs typeface="Consolas"/>
              </a:rPr>
              <a:t>g</a:t>
            </a:r>
            <a:r>
              <a:rPr sz="1300" spc="-20" dirty="0"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0000BF"/>
                </a:solidFill>
                <a:latin typeface="Consolas"/>
                <a:cs typeface="Consolas"/>
              </a:rPr>
              <a:t>colo</a:t>
            </a:r>
            <a:r>
              <a:rPr sz="1300" spc="-5" dirty="0">
                <a:solidFill>
                  <a:srgbClr val="0000BF"/>
                </a:solidFill>
                <a:latin typeface="Consolas"/>
                <a:cs typeface="Consolas"/>
              </a:rPr>
              <a:t>r</a:t>
            </a:r>
            <a:r>
              <a:rPr sz="1300" spc="-20" dirty="0">
                <a:solidFill>
                  <a:srgbClr val="0000B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latin typeface="Consolas"/>
                <a:cs typeface="Consolas"/>
              </a:rPr>
              <a:t>=</a:t>
            </a:r>
            <a:r>
              <a:rPr sz="1300" spc="-10" dirty="0"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2900FF"/>
                </a:solidFill>
                <a:latin typeface="Consolas"/>
                <a:cs typeface="Consolas"/>
              </a:rPr>
              <a:t>"v</a:t>
            </a:r>
            <a:r>
              <a:rPr sz="1300" spc="-2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300" spc="-10" dirty="0">
                <a:solidFill>
                  <a:srgbClr val="2900FF"/>
                </a:solidFill>
                <a:latin typeface="Consolas"/>
                <a:cs typeface="Consolas"/>
              </a:rPr>
              <a:t>rt"</a:t>
            </a:r>
            <a:r>
              <a:rPr sz="1300" spc="-5" dirty="0">
                <a:latin typeface="Consolas"/>
                <a:cs typeface="Consolas"/>
              </a:rPr>
              <a:t>;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1200">
              <a:latin typeface="Times New Roman"/>
              <a:cs typeface="Times New Roman"/>
            </a:endParaRPr>
          </a:p>
          <a:p>
            <a:pPr marL="541020">
              <a:lnSpc>
                <a:spcPts val="1540"/>
              </a:lnSpc>
            </a:pPr>
            <a:r>
              <a:rPr sz="1300" spc="-25" dirty="0">
                <a:solidFill>
                  <a:srgbClr val="636363"/>
                </a:solidFill>
                <a:latin typeface="Consolas"/>
                <a:cs typeface="Consolas"/>
              </a:rPr>
              <a:t>@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Over</a:t>
            </a:r>
            <a:r>
              <a:rPr sz="1300" spc="-25" dirty="0">
                <a:solidFill>
                  <a:srgbClr val="636363"/>
                </a:solidFill>
                <a:latin typeface="Consolas"/>
                <a:cs typeface="Consolas"/>
              </a:rPr>
              <a:t>r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id</a:t>
            </a:r>
            <a:r>
              <a:rPr sz="1300" spc="-5" dirty="0">
                <a:solidFill>
                  <a:srgbClr val="636363"/>
                </a:solidFill>
                <a:latin typeface="Consolas"/>
                <a:cs typeface="Consolas"/>
              </a:rPr>
              <a:t>e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 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u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bli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300" b="1" spc="-2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Stri</a:t>
            </a:r>
            <a:r>
              <a:rPr sz="1300" spc="-25" dirty="0">
                <a:latin typeface="Consolas"/>
                <a:cs typeface="Consolas"/>
              </a:rPr>
              <a:t>n</a:t>
            </a:r>
            <a:r>
              <a:rPr sz="1300" spc="-5" dirty="0">
                <a:latin typeface="Consolas"/>
                <a:cs typeface="Consolas"/>
              </a:rPr>
              <a:t>g</a:t>
            </a:r>
            <a:r>
              <a:rPr sz="1300" spc="-15" dirty="0"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ge</a:t>
            </a:r>
            <a:r>
              <a:rPr sz="1300" spc="-25" dirty="0">
                <a:latin typeface="Consolas"/>
                <a:cs typeface="Consolas"/>
              </a:rPr>
              <a:t>t</a:t>
            </a:r>
            <a:r>
              <a:rPr sz="1300" spc="-10" dirty="0">
                <a:latin typeface="Consolas"/>
                <a:cs typeface="Consolas"/>
              </a:rPr>
              <a:t>Name</a:t>
            </a:r>
            <a:r>
              <a:rPr sz="1300" spc="-25" dirty="0">
                <a:latin typeface="Consolas"/>
                <a:cs typeface="Consolas"/>
              </a:rPr>
              <a:t>(</a:t>
            </a:r>
            <a:r>
              <a:rPr sz="1300" spc="-5" dirty="0">
                <a:latin typeface="Consolas"/>
                <a:cs typeface="Consolas"/>
              </a:rPr>
              <a:t>)</a:t>
            </a:r>
            <a:r>
              <a:rPr sz="1300" spc="-15" dirty="0">
                <a:latin typeface="Consolas"/>
                <a:cs typeface="Consolas"/>
              </a:rPr>
              <a:t> </a:t>
            </a:r>
            <a:r>
              <a:rPr sz="1300" spc="-5" dirty="0"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990600">
              <a:lnSpc>
                <a:spcPts val="1515"/>
              </a:lnSpc>
            </a:pP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re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ur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n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0000BF"/>
                </a:solidFill>
                <a:latin typeface="Consolas"/>
                <a:cs typeface="Consolas"/>
              </a:rPr>
              <a:t>n</a:t>
            </a:r>
            <a:r>
              <a:rPr sz="1300" spc="-25" dirty="0">
                <a:solidFill>
                  <a:srgbClr val="0000BF"/>
                </a:solidFill>
                <a:latin typeface="Consolas"/>
                <a:cs typeface="Consolas"/>
              </a:rPr>
              <a:t>a</a:t>
            </a:r>
            <a:r>
              <a:rPr sz="1300" spc="-10" dirty="0">
                <a:solidFill>
                  <a:srgbClr val="0000BF"/>
                </a:solidFill>
                <a:latin typeface="Consolas"/>
                <a:cs typeface="Consolas"/>
              </a:rPr>
              <a:t>me</a:t>
            </a:r>
            <a:r>
              <a:rPr sz="1300" spc="-5" dirty="0">
                <a:latin typeface="Consolas"/>
                <a:cs typeface="Consolas"/>
              </a:rPr>
              <a:t>;</a:t>
            </a:r>
            <a:endParaRPr sz="1300">
              <a:latin typeface="Consolas"/>
              <a:cs typeface="Consolas"/>
            </a:endParaRPr>
          </a:p>
          <a:p>
            <a:pPr marL="541020">
              <a:lnSpc>
                <a:spcPts val="1535"/>
              </a:lnSpc>
            </a:pPr>
            <a:r>
              <a:rPr sz="1300" spc="-5" dirty="0"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250">
              <a:latin typeface="Times New Roman"/>
              <a:cs typeface="Times New Roman"/>
            </a:endParaRPr>
          </a:p>
          <a:p>
            <a:pPr marL="541020">
              <a:lnSpc>
                <a:spcPts val="1535"/>
              </a:lnSpc>
            </a:pPr>
            <a:r>
              <a:rPr sz="1300" spc="-25" dirty="0">
                <a:solidFill>
                  <a:srgbClr val="636363"/>
                </a:solidFill>
                <a:latin typeface="Consolas"/>
                <a:cs typeface="Consolas"/>
              </a:rPr>
              <a:t>@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Over</a:t>
            </a:r>
            <a:r>
              <a:rPr sz="1300" spc="-25" dirty="0">
                <a:solidFill>
                  <a:srgbClr val="636363"/>
                </a:solidFill>
                <a:latin typeface="Consolas"/>
                <a:cs typeface="Consolas"/>
              </a:rPr>
              <a:t>r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id</a:t>
            </a:r>
            <a:r>
              <a:rPr sz="1300" spc="-5" dirty="0">
                <a:solidFill>
                  <a:srgbClr val="636363"/>
                </a:solidFill>
                <a:latin typeface="Consolas"/>
                <a:cs typeface="Consolas"/>
              </a:rPr>
              <a:t>e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 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u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bli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300" b="1" spc="-2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Stri</a:t>
            </a:r>
            <a:r>
              <a:rPr sz="1300" spc="-25" dirty="0">
                <a:latin typeface="Consolas"/>
                <a:cs typeface="Consolas"/>
              </a:rPr>
              <a:t>n</a:t>
            </a:r>
            <a:r>
              <a:rPr sz="1300" spc="-5" dirty="0">
                <a:latin typeface="Consolas"/>
                <a:cs typeface="Consolas"/>
              </a:rPr>
              <a:t>g</a:t>
            </a:r>
            <a:r>
              <a:rPr sz="1300" spc="-15" dirty="0"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ge</a:t>
            </a:r>
            <a:r>
              <a:rPr sz="1300" spc="-25" dirty="0">
                <a:latin typeface="Consolas"/>
                <a:cs typeface="Consolas"/>
              </a:rPr>
              <a:t>t</a:t>
            </a:r>
            <a:r>
              <a:rPr sz="1300" spc="-10" dirty="0">
                <a:latin typeface="Consolas"/>
                <a:cs typeface="Consolas"/>
              </a:rPr>
              <a:t>Colo</a:t>
            </a:r>
            <a:r>
              <a:rPr sz="1300" spc="-25" dirty="0">
                <a:latin typeface="Consolas"/>
                <a:cs typeface="Consolas"/>
              </a:rPr>
              <a:t>r</a:t>
            </a:r>
            <a:r>
              <a:rPr sz="1300" spc="-10" dirty="0">
                <a:latin typeface="Consolas"/>
                <a:cs typeface="Consolas"/>
              </a:rPr>
              <a:t>(</a:t>
            </a:r>
            <a:r>
              <a:rPr sz="1300" spc="-5" dirty="0">
                <a:latin typeface="Consolas"/>
                <a:cs typeface="Consolas"/>
              </a:rPr>
              <a:t>)</a:t>
            </a:r>
            <a:r>
              <a:rPr sz="1300" spc="-15" dirty="0">
                <a:latin typeface="Consolas"/>
                <a:cs typeface="Consolas"/>
              </a:rPr>
              <a:t> </a:t>
            </a:r>
            <a:r>
              <a:rPr sz="1300" spc="-5" dirty="0"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990600">
              <a:lnSpc>
                <a:spcPts val="1510"/>
              </a:lnSpc>
            </a:pP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re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ur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n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0000BF"/>
                </a:solidFill>
                <a:latin typeface="Consolas"/>
                <a:cs typeface="Consolas"/>
              </a:rPr>
              <a:t>c</a:t>
            </a:r>
            <a:r>
              <a:rPr sz="1300" spc="-25" dirty="0">
                <a:solidFill>
                  <a:srgbClr val="0000BF"/>
                </a:solidFill>
                <a:latin typeface="Consolas"/>
                <a:cs typeface="Consolas"/>
              </a:rPr>
              <a:t>o</a:t>
            </a:r>
            <a:r>
              <a:rPr sz="1300" spc="-10" dirty="0">
                <a:solidFill>
                  <a:srgbClr val="0000BF"/>
                </a:solidFill>
                <a:latin typeface="Consolas"/>
                <a:cs typeface="Consolas"/>
              </a:rPr>
              <a:t>lor</a:t>
            </a:r>
            <a:r>
              <a:rPr sz="1300" spc="-5" dirty="0">
                <a:latin typeface="Consolas"/>
                <a:cs typeface="Consolas"/>
              </a:rPr>
              <a:t>;</a:t>
            </a:r>
            <a:endParaRPr sz="1300">
              <a:latin typeface="Consolas"/>
              <a:cs typeface="Consolas"/>
            </a:endParaRPr>
          </a:p>
          <a:p>
            <a:pPr marL="541020">
              <a:lnSpc>
                <a:spcPts val="1535"/>
              </a:lnSpc>
            </a:pPr>
            <a:r>
              <a:rPr sz="1300" spc="-5" dirty="0"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250">
              <a:latin typeface="Times New Roman"/>
              <a:cs typeface="Times New Roman"/>
            </a:endParaRPr>
          </a:p>
          <a:p>
            <a:pPr marL="541020">
              <a:lnSpc>
                <a:spcPts val="1535"/>
              </a:lnSpc>
            </a:pPr>
            <a:r>
              <a:rPr sz="1300" spc="-25" dirty="0">
                <a:solidFill>
                  <a:srgbClr val="636363"/>
                </a:solidFill>
                <a:latin typeface="Consolas"/>
                <a:cs typeface="Consolas"/>
              </a:rPr>
              <a:t>@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Over</a:t>
            </a:r>
            <a:r>
              <a:rPr sz="1300" spc="-25" dirty="0">
                <a:solidFill>
                  <a:srgbClr val="636363"/>
                </a:solidFill>
                <a:latin typeface="Consolas"/>
                <a:cs typeface="Consolas"/>
              </a:rPr>
              <a:t>r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id</a:t>
            </a:r>
            <a:r>
              <a:rPr sz="1300" spc="-5" dirty="0">
                <a:solidFill>
                  <a:srgbClr val="636363"/>
                </a:solidFill>
                <a:latin typeface="Consolas"/>
                <a:cs typeface="Consolas"/>
              </a:rPr>
              <a:t>e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 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u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bli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300" b="1" spc="-2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voi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300" b="1" spc="-2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setCo</a:t>
            </a:r>
            <a:r>
              <a:rPr sz="1300" spc="-25" dirty="0">
                <a:latin typeface="Consolas"/>
                <a:cs typeface="Consolas"/>
              </a:rPr>
              <a:t>l</a:t>
            </a:r>
            <a:r>
              <a:rPr sz="1300" spc="-10" dirty="0">
                <a:latin typeface="Consolas"/>
                <a:cs typeface="Consolas"/>
              </a:rPr>
              <a:t>or(</a:t>
            </a:r>
            <a:r>
              <a:rPr sz="1300" spc="-25" dirty="0">
                <a:latin typeface="Consolas"/>
                <a:cs typeface="Consolas"/>
              </a:rPr>
              <a:t>S</a:t>
            </a:r>
            <a:r>
              <a:rPr sz="1300" spc="-10" dirty="0">
                <a:latin typeface="Consolas"/>
                <a:cs typeface="Consolas"/>
              </a:rPr>
              <a:t>trin</a:t>
            </a:r>
            <a:r>
              <a:rPr sz="1300" spc="-5" dirty="0">
                <a:latin typeface="Consolas"/>
                <a:cs typeface="Consolas"/>
              </a:rPr>
              <a:t>g</a:t>
            </a:r>
            <a:r>
              <a:rPr sz="1300" spc="-25" dirty="0"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col</a:t>
            </a:r>
            <a:r>
              <a:rPr sz="1300" spc="-25" dirty="0">
                <a:latin typeface="Consolas"/>
                <a:cs typeface="Consolas"/>
              </a:rPr>
              <a:t>o</a:t>
            </a:r>
            <a:r>
              <a:rPr sz="1300" spc="-10" dirty="0">
                <a:latin typeface="Consolas"/>
                <a:cs typeface="Consolas"/>
              </a:rPr>
              <a:t>r</a:t>
            </a:r>
            <a:r>
              <a:rPr sz="1300" spc="-5" dirty="0">
                <a:latin typeface="Consolas"/>
                <a:cs typeface="Consolas"/>
              </a:rPr>
              <a:t>)</a:t>
            </a:r>
            <a:r>
              <a:rPr sz="1300" spc="-15" dirty="0">
                <a:latin typeface="Consolas"/>
                <a:cs typeface="Consolas"/>
              </a:rPr>
              <a:t> </a:t>
            </a:r>
            <a:r>
              <a:rPr sz="1300" spc="-5" dirty="0"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990600">
              <a:lnSpc>
                <a:spcPts val="1510"/>
              </a:lnSpc>
            </a:pP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th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i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300" spc="-10" dirty="0">
                <a:latin typeface="Consolas"/>
                <a:cs typeface="Consolas"/>
              </a:rPr>
              <a:t>.</a:t>
            </a:r>
            <a:r>
              <a:rPr sz="1300" spc="-10" dirty="0">
                <a:solidFill>
                  <a:srgbClr val="0000BF"/>
                </a:solidFill>
                <a:latin typeface="Consolas"/>
                <a:cs typeface="Consolas"/>
              </a:rPr>
              <a:t>co</a:t>
            </a:r>
            <a:r>
              <a:rPr sz="1300" spc="-25" dirty="0">
                <a:solidFill>
                  <a:srgbClr val="0000BF"/>
                </a:solidFill>
                <a:latin typeface="Consolas"/>
                <a:cs typeface="Consolas"/>
              </a:rPr>
              <a:t>l</a:t>
            </a:r>
            <a:r>
              <a:rPr sz="1300" spc="-10" dirty="0">
                <a:solidFill>
                  <a:srgbClr val="0000BF"/>
                </a:solidFill>
                <a:latin typeface="Consolas"/>
                <a:cs typeface="Consolas"/>
              </a:rPr>
              <a:t>o</a:t>
            </a:r>
            <a:r>
              <a:rPr sz="1300" spc="-5" dirty="0">
                <a:solidFill>
                  <a:srgbClr val="0000BF"/>
                </a:solidFill>
                <a:latin typeface="Consolas"/>
                <a:cs typeface="Consolas"/>
              </a:rPr>
              <a:t>r</a:t>
            </a:r>
            <a:r>
              <a:rPr sz="1300" spc="-10" dirty="0">
                <a:solidFill>
                  <a:srgbClr val="0000B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latin typeface="Consolas"/>
                <a:cs typeface="Consolas"/>
              </a:rPr>
              <a:t>=</a:t>
            </a:r>
            <a:r>
              <a:rPr sz="1300" spc="-25" dirty="0"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col</a:t>
            </a:r>
            <a:r>
              <a:rPr sz="1300" spc="-25" dirty="0">
                <a:latin typeface="Consolas"/>
                <a:cs typeface="Consolas"/>
              </a:rPr>
              <a:t>o</a:t>
            </a:r>
            <a:r>
              <a:rPr sz="1300" spc="-10" dirty="0">
                <a:latin typeface="Consolas"/>
                <a:cs typeface="Consolas"/>
              </a:rPr>
              <a:t>r</a:t>
            </a:r>
            <a:r>
              <a:rPr sz="1300" spc="-5" dirty="0">
                <a:latin typeface="Consolas"/>
                <a:cs typeface="Consolas"/>
              </a:rPr>
              <a:t>;</a:t>
            </a:r>
            <a:endParaRPr sz="1300">
              <a:latin typeface="Consolas"/>
              <a:cs typeface="Consolas"/>
            </a:endParaRPr>
          </a:p>
          <a:p>
            <a:pPr marL="541020">
              <a:lnSpc>
                <a:spcPts val="1535"/>
              </a:lnSpc>
            </a:pPr>
            <a:r>
              <a:rPr sz="1300" spc="-5" dirty="0"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250">
              <a:latin typeface="Times New Roman"/>
              <a:cs typeface="Times New Roman"/>
            </a:endParaRPr>
          </a:p>
          <a:p>
            <a:pPr marL="541020">
              <a:lnSpc>
                <a:spcPts val="1540"/>
              </a:lnSpc>
            </a:pPr>
            <a:r>
              <a:rPr sz="1300" spc="-25" dirty="0">
                <a:solidFill>
                  <a:srgbClr val="636363"/>
                </a:solidFill>
                <a:latin typeface="Consolas"/>
                <a:cs typeface="Consolas"/>
              </a:rPr>
              <a:t>@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Over</a:t>
            </a:r>
            <a:r>
              <a:rPr sz="1300" spc="-25" dirty="0">
                <a:solidFill>
                  <a:srgbClr val="636363"/>
                </a:solidFill>
                <a:latin typeface="Consolas"/>
                <a:cs typeface="Consolas"/>
              </a:rPr>
              <a:t>r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id</a:t>
            </a:r>
            <a:r>
              <a:rPr sz="1300" spc="-5" dirty="0">
                <a:solidFill>
                  <a:srgbClr val="636363"/>
                </a:solidFill>
                <a:latin typeface="Consolas"/>
                <a:cs typeface="Consolas"/>
              </a:rPr>
              <a:t>e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 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u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bli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300" b="1" spc="-2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voi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300" b="1" spc="-2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sayHe</a:t>
            </a:r>
            <a:r>
              <a:rPr sz="1300" spc="-25" dirty="0">
                <a:latin typeface="Consolas"/>
                <a:cs typeface="Consolas"/>
              </a:rPr>
              <a:t>l</a:t>
            </a:r>
            <a:r>
              <a:rPr sz="1300" spc="-10" dirty="0">
                <a:latin typeface="Consolas"/>
                <a:cs typeface="Consolas"/>
              </a:rPr>
              <a:t>lo(</a:t>
            </a:r>
            <a:r>
              <a:rPr sz="1300" spc="-5" dirty="0">
                <a:latin typeface="Consolas"/>
                <a:cs typeface="Consolas"/>
              </a:rPr>
              <a:t>)</a:t>
            </a:r>
            <a:r>
              <a:rPr sz="1300" spc="-25" dirty="0">
                <a:latin typeface="Consolas"/>
                <a:cs typeface="Consolas"/>
              </a:rPr>
              <a:t> </a:t>
            </a:r>
            <a:r>
              <a:rPr sz="1300" spc="-5" dirty="0"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990600">
              <a:lnSpc>
                <a:spcPts val="1515"/>
              </a:lnSpc>
            </a:pPr>
            <a:r>
              <a:rPr sz="1300" spc="-10" dirty="0">
                <a:latin typeface="Consolas"/>
                <a:cs typeface="Consolas"/>
              </a:rPr>
              <a:t>Sy</a:t>
            </a:r>
            <a:r>
              <a:rPr sz="1300" spc="-25" dirty="0">
                <a:latin typeface="Consolas"/>
                <a:cs typeface="Consolas"/>
              </a:rPr>
              <a:t>s</a:t>
            </a:r>
            <a:r>
              <a:rPr sz="1300" spc="-10" dirty="0">
                <a:latin typeface="Consolas"/>
                <a:cs typeface="Consolas"/>
              </a:rPr>
              <a:t>tem</a:t>
            </a:r>
            <a:r>
              <a:rPr sz="1300" spc="-20" dirty="0">
                <a:latin typeface="Consolas"/>
                <a:cs typeface="Consolas"/>
              </a:rPr>
              <a:t>.</a:t>
            </a:r>
            <a:r>
              <a:rPr sz="1300" i="1" spc="-10" dirty="0">
                <a:solidFill>
                  <a:srgbClr val="0000BF"/>
                </a:solidFill>
                <a:latin typeface="Consolas"/>
                <a:cs typeface="Consolas"/>
              </a:rPr>
              <a:t>out</a:t>
            </a:r>
            <a:r>
              <a:rPr sz="1300" spc="-10" dirty="0">
                <a:latin typeface="Consolas"/>
                <a:cs typeface="Consolas"/>
              </a:rPr>
              <a:t>.</a:t>
            </a:r>
            <a:r>
              <a:rPr sz="1300" spc="-25" dirty="0">
                <a:latin typeface="Consolas"/>
                <a:cs typeface="Consolas"/>
              </a:rPr>
              <a:t>p</a:t>
            </a:r>
            <a:r>
              <a:rPr sz="1300" spc="-10" dirty="0">
                <a:latin typeface="Consolas"/>
                <a:cs typeface="Consolas"/>
              </a:rPr>
              <a:t>rint</a:t>
            </a:r>
            <a:r>
              <a:rPr sz="1300" spc="-25" dirty="0">
                <a:latin typeface="Consolas"/>
                <a:cs typeface="Consolas"/>
              </a:rPr>
              <a:t>l</a:t>
            </a:r>
            <a:r>
              <a:rPr sz="1300" spc="-10" dirty="0">
                <a:latin typeface="Consolas"/>
                <a:cs typeface="Consolas"/>
              </a:rPr>
              <a:t>n(</a:t>
            </a:r>
            <a:r>
              <a:rPr sz="1300" spc="-10" dirty="0">
                <a:solidFill>
                  <a:srgbClr val="2900FF"/>
                </a:solidFill>
                <a:latin typeface="Consolas"/>
                <a:cs typeface="Consolas"/>
              </a:rPr>
              <a:t>"&gt;</a:t>
            </a:r>
            <a:r>
              <a:rPr sz="1300" spc="-25" dirty="0">
                <a:solidFill>
                  <a:srgbClr val="2900FF"/>
                </a:solidFill>
                <a:latin typeface="Consolas"/>
                <a:cs typeface="Consolas"/>
              </a:rPr>
              <a:t>&gt;</a:t>
            </a:r>
            <a:r>
              <a:rPr sz="1300" spc="-5" dirty="0">
                <a:solidFill>
                  <a:srgbClr val="2900FF"/>
                </a:solidFill>
                <a:latin typeface="Consolas"/>
                <a:cs typeface="Consolas"/>
              </a:rPr>
              <a:t>&gt;</a:t>
            </a:r>
            <a:r>
              <a:rPr sz="1300" spc="-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300" spc="-2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300" spc="-10" dirty="0">
                <a:solidFill>
                  <a:srgbClr val="2900FF"/>
                </a:solidFill>
                <a:latin typeface="Consolas"/>
                <a:cs typeface="Consolas"/>
              </a:rPr>
              <a:t>anda</a:t>
            </a:r>
            <a:r>
              <a:rPr sz="1300" spc="-2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300" spc="-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300" spc="-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2900FF"/>
                </a:solidFill>
                <a:latin typeface="Consolas"/>
                <a:cs typeface="Consolas"/>
              </a:rPr>
              <a:t>MBe</a:t>
            </a:r>
            <a:r>
              <a:rPr sz="1300" spc="-2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300" spc="-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300" spc="-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300" spc="-10" dirty="0">
                <a:latin typeface="Consolas"/>
                <a:cs typeface="Consolas"/>
              </a:rPr>
              <a:t>+</a:t>
            </a:r>
            <a:r>
              <a:rPr sz="1300" spc="-25" dirty="0">
                <a:solidFill>
                  <a:srgbClr val="0000BF"/>
                </a:solidFill>
                <a:latin typeface="Consolas"/>
                <a:cs typeface="Consolas"/>
              </a:rPr>
              <a:t>n</a:t>
            </a:r>
            <a:r>
              <a:rPr sz="1300" spc="-10" dirty="0">
                <a:solidFill>
                  <a:srgbClr val="0000BF"/>
                </a:solidFill>
                <a:latin typeface="Consolas"/>
                <a:cs typeface="Consolas"/>
              </a:rPr>
              <a:t>ame</a:t>
            </a:r>
            <a:r>
              <a:rPr sz="1300" spc="-10" dirty="0">
                <a:latin typeface="Consolas"/>
                <a:cs typeface="Consolas"/>
              </a:rPr>
              <a:t>+</a:t>
            </a:r>
            <a:r>
              <a:rPr sz="1300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300" spc="-2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2900FF"/>
                </a:solidFill>
                <a:latin typeface="Consolas"/>
                <a:cs typeface="Consolas"/>
              </a:rPr>
              <a:t>-</a:t>
            </a:r>
            <a:r>
              <a:rPr sz="1300" spc="-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300" spc="-10" dirty="0">
                <a:latin typeface="Consolas"/>
                <a:cs typeface="Consolas"/>
              </a:rPr>
              <a:t>+</a:t>
            </a:r>
            <a:r>
              <a:rPr sz="1300" spc="-25" dirty="0">
                <a:solidFill>
                  <a:srgbClr val="0000BF"/>
                </a:solidFill>
                <a:latin typeface="Consolas"/>
                <a:cs typeface="Consolas"/>
              </a:rPr>
              <a:t>c</a:t>
            </a:r>
            <a:r>
              <a:rPr sz="1300" spc="-10" dirty="0">
                <a:solidFill>
                  <a:srgbClr val="0000BF"/>
                </a:solidFill>
                <a:latin typeface="Consolas"/>
                <a:cs typeface="Consolas"/>
              </a:rPr>
              <a:t>olor</a:t>
            </a:r>
            <a:r>
              <a:rPr sz="1300" spc="-25" dirty="0">
                <a:latin typeface="Consolas"/>
                <a:cs typeface="Consolas"/>
              </a:rPr>
              <a:t>)</a:t>
            </a:r>
            <a:r>
              <a:rPr sz="1300" spc="-5" dirty="0">
                <a:latin typeface="Consolas"/>
                <a:cs typeface="Consolas"/>
              </a:rPr>
              <a:t>;</a:t>
            </a:r>
            <a:endParaRPr sz="1300">
              <a:latin typeface="Consolas"/>
              <a:cs typeface="Consolas"/>
            </a:endParaRPr>
          </a:p>
          <a:p>
            <a:pPr marL="541020">
              <a:lnSpc>
                <a:spcPts val="1535"/>
              </a:lnSpc>
            </a:pPr>
            <a:r>
              <a:rPr sz="1300" spc="-5" dirty="0"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250">
              <a:latin typeface="Times New Roman"/>
              <a:cs typeface="Times New Roman"/>
            </a:endParaRPr>
          </a:p>
          <a:p>
            <a:pPr marL="541020">
              <a:lnSpc>
                <a:spcPts val="1535"/>
              </a:lnSpc>
            </a:pPr>
            <a:r>
              <a:rPr sz="1300" spc="-25" dirty="0">
                <a:solidFill>
                  <a:srgbClr val="636363"/>
                </a:solidFill>
                <a:latin typeface="Consolas"/>
                <a:cs typeface="Consolas"/>
              </a:rPr>
              <a:t>@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Over</a:t>
            </a:r>
            <a:r>
              <a:rPr sz="1300" spc="-25" dirty="0">
                <a:solidFill>
                  <a:srgbClr val="636363"/>
                </a:solidFill>
                <a:latin typeface="Consolas"/>
                <a:cs typeface="Consolas"/>
              </a:rPr>
              <a:t>r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id</a:t>
            </a:r>
            <a:r>
              <a:rPr sz="1300" spc="-5" dirty="0">
                <a:solidFill>
                  <a:srgbClr val="636363"/>
                </a:solidFill>
                <a:latin typeface="Consolas"/>
                <a:cs typeface="Consolas"/>
              </a:rPr>
              <a:t>e</a:t>
            </a:r>
            <a:r>
              <a:rPr sz="1300" spc="-10" dirty="0">
                <a:solidFill>
                  <a:srgbClr val="636363"/>
                </a:solidFill>
                <a:latin typeface="Consolas"/>
                <a:cs typeface="Consolas"/>
              </a:rPr>
              <a:t> 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u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bli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300" b="1" spc="-2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doub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l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add</a:t>
            </a:r>
            <a:r>
              <a:rPr sz="1300" spc="-20" dirty="0">
                <a:latin typeface="Consolas"/>
                <a:cs typeface="Consolas"/>
              </a:rPr>
              <a:t>(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doub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l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a</a:t>
            </a:r>
            <a:r>
              <a:rPr sz="1300" spc="-5" dirty="0">
                <a:latin typeface="Consolas"/>
                <a:cs typeface="Consolas"/>
              </a:rPr>
              <a:t>,</a:t>
            </a:r>
            <a:r>
              <a:rPr sz="1300" spc="-20" dirty="0">
                <a:latin typeface="Consolas"/>
                <a:cs typeface="Consolas"/>
              </a:rPr>
              <a:t> 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doubl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300" b="1" spc="-2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b</a:t>
            </a:r>
            <a:r>
              <a:rPr sz="1300" spc="-5" dirty="0">
                <a:latin typeface="Consolas"/>
                <a:cs typeface="Consolas"/>
              </a:rPr>
              <a:t>)</a:t>
            </a:r>
            <a:r>
              <a:rPr sz="1300" spc="-15" dirty="0">
                <a:latin typeface="Consolas"/>
                <a:cs typeface="Consolas"/>
              </a:rPr>
              <a:t> </a:t>
            </a:r>
            <a:r>
              <a:rPr sz="1300" spc="-5" dirty="0"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990600">
              <a:lnSpc>
                <a:spcPts val="1510"/>
              </a:lnSpc>
            </a:pP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re</a:t>
            </a:r>
            <a:r>
              <a:rPr sz="1300" b="1" spc="-25" dirty="0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ur</a:t>
            </a:r>
            <a:r>
              <a:rPr sz="1300" b="1" spc="-5" dirty="0">
                <a:solidFill>
                  <a:srgbClr val="7E0054"/>
                </a:solidFill>
                <a:latin typeface="Consolas"/>
                <a:cs typeface="Consolas"/>
              </a:rPr>
              <a:t>n</a:t>
            </a:r>
            <a:r>
              <a:rPr sz="13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latin typeface="Consolas"/>
                <a:cs typeface="Consolas"/>
              </a:rPr>
              <a:t>a</a:t>
            </a:r>
            <a:r>
              <a:rPr sz="1300" spc="-25" dirty="0">
                <a:latin typeface="Consolas"/>
                <a:cs typeface="Consolas"/>
              </a:rPr>
              <a:t>+</a:t>
            </a:r>
            <a:r>
              <a:rPr sz="1300" spc="-10" dirty="0">
                <a:latin typeface="Consolas"/>
                <a:cs typeface="Consolas"/>
              </a:rPr>
              <a:t>b</a:t>
            </a:r>
            <a:r>
              <a:rPr sz="1300" spc="-5" dirty="0">
                <a:latin typeface="Consolas"/>
                <a:cs typeface="Consolas"/>
              </a:rPr>
              <a:t>;</a:t>
            </a:r>
            <a:endParaRPr sz="1300">
              <a:latin typeface="Consolas"/>
              <a:cs typeface="Consolas"/>
            </a:endParaRPr>
          </a:p>
          <a:p>
            <a:pPr marL="541020">
              <a:lnSpc>
                <a:spcPts val="1510"/>
              </a:lnSpc>
            </a:pPr>
            <a:r>
              <a:rPr sz="1300" spc="-5" dirty="0"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 marL="90170">
              <a:lnSpc>
                <a:spcPts val="1535"/>
              </a:lnSpc>
            </a:pPr>
            <a:r>
              <a:rPr sz="1300" spc="-5" dirty="0"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JMX – Standard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Mbean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66468"/>
            <a:ext cx="43535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Ag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-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ma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137919" y="2093102"/>
            <a:ext cx="42945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re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ove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g a</a:t>
            </a:r>
            <a:r>
              <a:rPr sz="2800" spc="-5" dirty="0">
                <a:latin typeface="Arial"/>
                <a:cs typeface="Arial"/>
              </a:rPr>
              <a:t> M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ea</a:t>
            </a:r>
            <a:r>
              <a:rPr sz="2800" dirty="0">
                <a:latin typeface="Arial"/>
                <a:cs typeface="Arial"/>
              </a:rPr>
              <a:t>n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814069" y="3363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1137919" y="3267852"/>
            <a:ext cx="44926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tia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15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b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ctNam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814069" y="45377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137919" y="4442602"/>
            <a:ext cx="53822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re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ord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1336039" y="2700020"/>
            <a:ext cx="7400290" cy="29972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-10" dirty="0">
                <a:latin typeface="Consolas"/>
                <a:cs typeface="Consolas"/>
              </a:rPr>
              <a:t>MBe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nSe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ve</a:t>
            </a:r>
            <a:r>
              <a:rPr sz="1400" spc="-5" dirty="0">
                <a:latin typeface="Consolas"/>
                <a:cs typeface="Consolas"/>
              </a:rPr>
              <a:t>r 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b</a:t>
            </a:r>
            <a:r>
              <a:rPr sz="1400" spc="-5" dirty="0">
                <a:latin typeface="Consolas"/>
                <a:cs typeface="Consolas"/>
              </a:rPr>
              <a:t>s = 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ana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emen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Facto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y.g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tPla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formM</a:t>
            </a:r>
            <a:r>
              <a:rPr sz="1400" spc="-15" dirty="0">
                <a:latin typeface="Consolas"/>
                <a:cs typeface="Consolas"/>
              </a:rPr>
              <a:t>B</a:t>
            </a:r>
            <a:r>
              <a:rPr sz="1400" spc="-10" dirty="0">
                <a:latin typeface="Consolas"/>
                <a:cs typeface="Consolas"/>
              </a:rPr>
              <a:t>ean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erve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creat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ng(</a:t>
            </a:r>
            <a:r>
              <a:rPr sz="1400" spc="-15" dirty="0">
                <a:latin typeface="Consolas"/>
                <a:cs typeface="Consolas"/>
              </a:rPr>
              <a:t>)</a:t>
            </a:r>
            <a:r>
              <a:rPr sz="1400" spc="-5" dirty="0"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1336039" y="3840479"/>
            <a:ext cx="8591550" cy="29972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-10" dirty="0">
                <a:latin typeface="Consolas"/>
                <a:cs typeface="Consolas"/>
              </a:rPr>
              <a:t>Obj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ctN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m</a:t>
            </a:r>
            <a:r>
              <a:rPr sz="1400" spc="-5" dirty="0"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m</a:t>
            </a:r>
            <a:r>
              <a:rPr sz="1400" spc="-15" dirty="0">
                <a:latin typeface="Consolas"/>
                <a:cs typeface="Consolas"/>
              </a:rPr>
              <a:t>B</a:t>
            </a:r>
            <a:r>
              <a:rPr sz="1400" spc="-10" dirty="0">
                <a:latin typeface="Consolas"/>
                <a:cs typeface="Consolas"/>
              </a:rPr>
              <a:t>eanNa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5" dirty="0">
                <a:latin typeface="Consolas"/>
                <a:cs typeface="Consolas"/>
              </a:rPr>
              <a:t>e =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ne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w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bject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ame</a:t>
            </a:r>
            <a:r>
              <a:rPr sz="1400" spc="-5" dirty="0">
                <a:latin typeface="Consolas"/>
                <a:cs typeface="Consolas"/>
              </a:rPr>
              <a:t>(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"ant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sla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hn.jm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x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:bea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=He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lo,ty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e=st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nda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spc="3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15"/>
          <p:cNvSpPr txBox="1"/>
          <p:nvPr/>
        </p:nvSpPr>
        <p:spPr>
          <a:xfrm>
            <a:off x="1336039" y="5251450"/>
            <a:ext cx="4969510" cy="50800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 marR="1364615">
              <a:lnSpc>
                <a:spcPts val="1650"/>
              </a:lnSpc>
            </a:pPr>
            <a:r>
              <a:rPr sz="1400" spc="-10" dirty="0">
                <a:latin typeface="Consolas"/>
                <a:cs typeface="Consolas"/>
              </a:rPr>
              <a:t>Hel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oMB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a</a:t>
            </a:r>
            <a:r>
              <a:rPr sz="1400" spc="-5" dirty="0">
                <a:latin typeface="Consolas"/>
                <a:cs typeface="Consolas"/>
              </a:rPr>
              <a:t>n </a:t>
            </a:r>
            <a:r>
              <a:rPr sz="1400" spc="-10" dirty="0">
                <a:latin typeface="Consolas"/>
                <a:cs typeface="Consolas"/>
              </a:rPr>
              <a:t>m</a:t>
            </a:r>
            <a:r>
              <a:rPr sz="1400" spc="-15" dirty="0">
                <a:latin typeface="Consolas"/>
                <a:cs typeface="Consolas"/>
              </a:rPr>
              <a:t>B</a:t>
            </a:r>
            <a:r>
              <a:rPr sz="1400" spc="-10" dirty="0">
                <a:latin typeface="Consolas"/>
                <a:cs typeface="Consolas"/>
              </a:rPr>
              <a:t>ea</a:t>
            </a:r>
            <a:r>
              <a:rPr sz="1400" spc="-5" dirty="0">
                <a:latin typeface="Consolas"/>
                <a:cs typeface="Consolas"/>
              </a:rPr>
              <a:t>n =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ne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w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latin typeface="Consolas"/>
                <a:cs typeface="Consolas"/>
              </a:rPr>
              <a:t>H</a:t>
            </a:r>
            <a:r>
              <a:rPr sz="1400" spc="-10" dirty="0">
                <a:latin typeface="Consolas"/>
                <a:cs typeface="Consolas"/>
              </a:rPr>
              <a:t>ello(</a:t>
            </a:r>
            <a:r>
              <a:rPr sz="1400" spc="-15" dirty="0">
                <a:latin typeface="Consolas"/>
                <a:cs typeface="Consolas"/>
              </a:rPr>
              <a:t>)</a:t>
            </a:r>
            <a:r>
              <a:rPr sz="1400" spc="-5" dirty="0">
                <a:latin typeface="Consolas"/>
                <a:cs typeface="Consolas"/>
              </a:rPr>
              <a:t>; </a:t>
            </a:r>
            <a:r>
              <a:rPr sz="1400" spc="-10" dirty="0">
                <a:latin typeface="Consolas"/>
                <a:cs typeface="Consolas"/>
              </a:rPr>
              <a:t>mbs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reg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ster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Bean(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Bea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5" dirty="0">
                <a:latin typeface="Consolas"/>
                <a:cs typeface="Consolas"/>
              </a:rPr>
              <a:t>, </a:t>
            </a:r>
            <a:r>
              <a:rPr sz="1400" spc="-10" dirty="0">
                <a:latin typeface="Consolas"/>
                <a:cs typeface="Consolas"/>
              </a:rPr>
              <a:t>mB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anNam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);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JMX – Standard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Mbean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6" name="object 6"/>
          <p:cNvSpPr txBox="1"/>
          <p:nvPr/>
        </p:nvSpPr>
        <p:spPr>
          <a:xfrm>
            <a:off x="706119" y="1466468"/>
            <a:ext cx="915924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15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ason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,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 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at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X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cc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814069" y="26442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1137919" y="2549032"/>
            <a:ext cx="567563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-D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co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m.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anagemen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.jm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remo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te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opert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oul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9"/>
          <p:cNvSpPr txBox="1"/>
          <p:nvPr/>
        </p:nvSpPr>
        <p:spPr>
          <a:xfrm>
            <a:off x="814069" y="31839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0" name="object 10"/>
          <p:cNvSpPr txBox="1"/>
          <p:nvPr/>
        </p:nvSpPr>
        <p:spPr>
          <a:xfrm>
            <a:off x="1281430" y="3664970"/>
            <a:ext cx="139700" cy="701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1" name="object 11"/>
          <p:cNvSpPr txBox="1"/>
          <p:nvPr/>
        </p:nvSpPr>
        <p:spPr>
          <a:xfrm>
            <a:off x="1569719" y="3622706"/>
            <a:ext cx="8806180" cy="7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da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ory 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cess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p</a:t>
            </a:r>
            <a:r>
              <a:rPr sz="2400" dirty="0">
                <a:latin typeface="Arial"/>
                <a:cs typeface="Arial"/>
              </a:rPr>
              <a:t>ass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ord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mp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&lt;JR</a:t>
            </a:r>
            <a:r>
              <a:rPr sz="2400" i="1" spc="-15" dirty="0">
                <a:latin typeface="Arial"/>
                <a:cs typeface="Arial"/>
              </a:rPr>
              <a:t>E</a:t>
            </a:r>
            <a:r>
              <a:rPr sz="2400" i="1" dirty="0">
                <a:latin typeface="Arial"/>
                <a:cs typeface="Arial"/>
              </a:rPr>
              <a:t>_</a:t>
            </a:r>
            <a:r>
              <a:rPr sz="2400" i="1" spc="-15" dirty="0">
                <a:latin typeface="Arial"/>
                <a:cs typeface="Arial"/>
              </a:rPr>
              <a:t>H</a:t>
            </a:r>
            <a:r>
              <a:rPr sz="2400" i="1" spc="0" dirty="0">
                <a:latin typeface="Arial"/>
                <a:cs typeface="Arial"/>
              </a:rPr>
              <a:t>O</a:t>
            </a:r>
            <a:r>
              <a:rPr sz="2400" i="1" spc="-5" dirty="0">
                <a:latin typeface="Arial"/>
                <a:cs typeface="Arial"/>
              </a:rPr>
              <a:t>ME&gt;/li</a:t>
            </a:r>
            <a:r>
              <a:rPr sz="2400" i="1" spc="-10" dirty="0">
                <a:latin typeface="Arial"/>
                <a:cs typeface="Arial"/>
              </a:rPr>
              <a:t>b</a:t>
            </a:r>
            <a:r>
              <a:rPr sz="2400" i="1" spc="-5" dirty="0">
                <a:latin typeface="Arial"/>
                <a:cs typeface="Arial"/>
              </a:rPr>
              <a:t>/</a:t>
            </a:r>
            <a:r>
              <a:rPr sz="2400" i="1" spc="-20" dirty="0">
                <a:latin typeface="Arial"/>
                <a:cs typeface="Arial"/>
              </a:rPr>
              <a:t>m</a:t>
            </a:r>
            <a:r>
              <a:rPr sz="2400" i="1" spc="-10" dirty="0">
                <a:latin typeface="Arial"/>
                <a:cs typeface="Arial"/>
              </a:rPr>
              <a:t>an</a:t>
            </a:r>
            <a:r>
              <a:rPr sz="2400" i="1" dirty="0">
                <a:latin typeface="Arial"/>
                <a:cs typeface="Arial"/>
              </a:rPr>
              <a:t>a</a:t>
            </a:r>
            <a:r>
              <a:rPr sz="2400" i="1" spc="-10" dirty="0">
                <a:latin typeface="Arial"/>
                <a:cs typeface="Arial"/>
              </a:rPr>
              <a:t>ge</a:t>
            </a:r>
            <a:r>
              <a:rPr sz="2400" i="1" spc="-20" dirty="0">
                <a:latin typeface="Arial"/>
                <a:cs typeface="Arial"/>
              </a:rPr>
              <a:t>m</a:t>
            </a:r>
            <a:r>
              <a:rPr sz="2400" i="1" spc="-10" dirty="0">
                <a:latin typeface="Arial"/>
                <a:cs typeface="Arial"/>
              </a:rPr>
              <a:t>en</a:t>
            </a:r>
            <a:r>
              <a:rPr sz="2400" i="1" spc="-5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1695450" y="5265420"/>
            <a:ext cx="7086600" cy="998219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855"/>
              </a:lnSpc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av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Dco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1600" spc="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.man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gement.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remote.por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333</a:t>
            </a:r>
            <a:endParaRPr sz="1600">
              <a:latin typeface="Arial"/>
              <a:cs typeface="Arial"/>
            </a:endParaRPr>
          </a:p>
          <a:p>
            <a:pPr marL="540385">
              <a:lnSpc>
                <a:spcPts val="1789"/>
              </a:lnSpc>
            </a:pP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Dco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1600" spc="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.mana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ement.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remote.</a:t>
            </a:r>
            <a:r>
              <a:rPr sz="1600" spc="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sl=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lse</a:t>
            </a:r>
            <a:endParaRPr sz="1600">
              <a:latin typeface="Arial"/>
              <a:cs typeface="Arial"/>
            </a:endParaRPr>
          </a:p>
          <a:p>
            <a:pPr marL="540385" marR="1604645">
              <a:lnSpc>
                <a:spcPts val="1789"/>
              </a:lnSpc>
              <a:spcBef>
                <a:spcPts val="100"/>
              </a:spcBef>
            </a:pP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Dco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1600" spc="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.mana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ement.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remote.authent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1600" spc="5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1600" spc="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Mo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pp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liJava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JMX – Standard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Mbean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81000" y="158323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706119" y="1472818"/>
            <a:ext cx="7525384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0" dirty="0">
                <a:latin typeface="Arial"/>
                <a:cs typeface="Arial"/>
              </a:rPr>
              <a:t>W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w 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spc="-10" dirty="0">
                <a:latin typeface="Consolas"/>
                <a:cs typeface="Consolas"/>
              </a:rPr>
              <a:t>jc</a:t>
            </a:r>
            <a:r>
              <a:rPr sz="3200" dirty="0">
                <a:latin typeface="Consolas"/>
                <a:cs typeface="Consolas"/>
              </a:rPr>
              <a:t>o</a:t>
            </a:r>
            <a:r>
              <a:rPr sz="3200" spc="-10" dirty="0">
                <a:latin typeface="Consolas"/>
                <a:cs typeface="Consolas"/>
              </a:rPr>
              <a:t>n</a:t>
            </a:r>
            <a:r>
              <a:rPr sz="3200" dirty="0">
                <a:latin typeface="Consolas"/>
                <a:cs typeface="Consolas"/>
              </a:rPr>
              <a:t>s</a:t>
            </a:r>
            <a:r>
              <a:rPr sz="3200" spc="-10" dirty="0">
                <a:latin typeface="Consolas"/>
                <a:cs typeface="Consolas"/>
              </a:rPr>
              <a:t>ol</a:t>
            </a:r>
            <a:r>
              <a:rPr sz="3200" spc="-5" dirty="0">
                <a:latin typeface="Consolas"/>
                <a:cs typeface="Consolas"/>
              </a:rPr>
              <a:t>e</a:t>
            </a:r>
            <a:r>
              <a:rPr sz="3200" spc="-850" dirty="0">
                <a:latin typeface="Consolas"/>
                <a:cs typeface="Consolas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10" dirty="0">
                <a:latin typeface="Consolas"/>
                <a:cs typeface="Consolas"/>
              </a:rPr>
              <a:t>j</a:t>
            </a:r>
            <a:r>
              <a:rPr sz="3200" dirty="0">
                <a:latin typeface="Consolas"/>
                <a:cs typeface="Consolas"/>
              </a:rPr>
              <a:t>v</a:t>
            </a:r>
            <a:r>
              <a:rPr sz="3200" spc="-10" dirty="0">
                <a:latin typeface="Consolas"/>
                <a:cs typeface="Consolas"/>
              </a:rPr>
              <a:t>is</a:t>
            </a:r>
            <a:r>
              <a:rPr sz="3200" dirty="0">
                <a:latin typeface="Consolas"/>
                <a:cs typeface="Consolas"/>
              </a:rPr>
              <a:t>u</a:t>
            </a:r>
            <a:r>
              <a:rPr sz="3200" spc="-10" dirty="0">
                <a:latin typeface="Consolas"/>
                <a:cs typeface="Consolas"/>
              </a:rPr>
              <a:t>al</a:t>
            </a:r>
            <a:r>
              <a:rPr sz="3200" dirty="0">
                <a:latin typeface="Consolas"/>
                <a:cs typeface="Consolas"/>
              </a:rPr>
              <a:t>v</a:t>
            </a:r>
            <a:r>
              <a:rPr sz="3200" spc="-5" dirty="0">
                <a:latin typeface="Consolas"/>
                <a:cs typeface="Consolas"/>
              </a:rPr>
              <a:t>m</a:t>
            </a:r>
            <a:endParaRPr sz="3200">
              <a:latin typeface="Consolas"/>
              <a:cs typeface="Consolas"/>
            </a:endParaRPr>
          </a:p>
        </p:txBody>
      </p:sp>
      <p:sp>
        <p:nvSpPr>
          <p:cNvPr id="15" name="object 7"/>
          <p:cNvSpPr/>
          <p:nvPr/>
        </p:nvSpPr>
        <p:spPr>
          <a:xfrm>
            <a:off x="763269" y="2512060"/>
            <a:ext cx="8618220" cy="3247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and JMX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50482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0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k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wit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dirty="0">
                <a:latin typeface="Arial"/>
                <a:cs typeface="Arial"/>
              </a:rPr>
              <a:t>MX</a:t>
            </a:r>
            <a:r>
              <a:rPr sz="3200" spc="-10" dirty="0">
                <a:latin typeface="Arial"/>
                <a:cs typeface="Arial"/>
              </a:rPr>
              <a:t> p</a:t>
            </a:r>
            <a:r>
              <a:rPr sz="3200" dirty="0">
                <a:latin typeface="Arial"/>
                <a:cs typeface="Arial"/>
              </a:rPr>
              <a:t>ro</a:t>
            </a:r>
            <a:r>
              <a:rPr sz="3200" spc="5" dirty="0">
                <a:latin typeface="Arial"/>
                <a:cs typeface="Arial"/>
              </a:rPr>
              <a:t>x</a:t>
            </a:r>
            <a:r>
              <a:rPr sz="3200" dirty="0"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137919" y="2093102"/>
            <a:ext cx="772096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ad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ro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m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r-</a:t>
            </a:r>
            <a:r>
              <a:rPr sz="2800" spc="-5" dirty="0">
                <a:latin typeface="Arial"/>
                <a:cs typeface="Arial"/>
              </a:rPr>
              <a:t>jm</a:t>
            </a:r>
            <a:r>
              <a:rPr sz="2800" dirty="0">
                <a:latin typeface="Arial"/>
                <a:cs typeface="Arial"/>
              </a:rPr>
              <a:t>x</a:t>
            </a: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15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ac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J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 f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low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1281430" y="3209040"/>
            <a:ext cx="139700" cy="701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1569719" y="3166776"/>
            <a:ext cx="7948295" cy="7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600"/>
              </a:lnSpc>
            </a:pP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tt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://</a:t>
            </a:r>
            <a:r>
              <a:rPr sz="2400" spc="5" dirty="0">
                <a:latin typeface="Arial"/>
                <a:cs typeface="Arial"/>
              </a:rPr>
              <a:t>&lt;</a:t>
            </a:r>
            <a:r>
              <a:rPr sz="2400" spc="-10" dirty="0">
                <a:latin typeface="Arial"/>
                <a:cs typeface="Arial"/>
              </a:rPr>
              <a:t>ho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5" dirty="0">
                <a:latin typeface="Arial"/>
                <a:cs typeface="Arial"/>
              </a:rPr>
              <a:t>&gt;</a:t>
            </a:r>
            <a:r>
              <a:rPr sz="2400" spc="-5" dirty="0">
                <a:latin typeface="Arial"/>
                <a:cs typeface="Arial"/>
              </a:rPr>
              <a:t>:&lt;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rt</a:t>
            </a:r>
            <a:r>
              <a:rPr sz="2400" spc="5" dirty="0">
                <a:latin typeface="Arial"/>
                <a:cs typeface="Arial"/>
              </a:rPr>
              <a:t>&gt;</a:t>
            </a:r>
            <a:r>
              <a:rPr sz="2400" spc="-5" dirty="0">
                <a:latin typeface="Arial"/>
                <a:cs typeface="Arial"/>
              </a:rPr>
              <a:t>/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age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/</a:t>
            </a:r>
            <a:r>
              <a:rPr sz="2400" dirty="0">
                <a:latin typeface="Arial"/>
                <a:cs typeface="Arial"/>
              </a:rPr>
              <a:t>jm</a:t>
            </a:r>
            <a:r>
              <a:rPr sz="2400" spc="-10" dirty="0">
                <a:latin typeface="Arial"/>
                <a:cs typeface="Arial"/>
              </a:rPr>
              <a:t>xp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ox</a:t>
            </a:r>
            <a:r>
              <a:rPr sz="2400" spc="-5" dirty="0">
                <a:latin typeface="Arial"/>
                <a:cs typeface="Arial"/>
              </a:rPr>
              <a:t>y/&lt;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de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s&gt; </a:t>
            </a:r>
            <a:r>
              <a:rPr sz="2400" spc="-10" dirty="0">
                <a:latin typeface="Arial"/>
                <a:cs typeface="Arial"/>
              </a:rPr>
              <a:t>exa</a:t>
            </a:r>
            <a:r>
              <a:rPr sz="2400" dirty="0">
                <a:latin typeface="Arial"/>
                <a:cs typeface="Arial"/>
              </a:rPr>
              <a:t>mp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785620" y="412864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2001520" y="4058840"/>
            <a:ext cx="48412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15" dirty="0">
                <a:latin typeface="Arial"/>
                <a:cs typeface="Arial"/>
              </a:rPr>
              <a:t>tt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://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ca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15" dirty="0">
                <a:latin typeface="Arial"/>
                <a:cs typeface="Arial"/>
              </a:rPr>
              <a:t>t:</a:t>
            </a:r>
            <a:r>
              <a:rPr sz="2000" spc="5" dirty="0">
                <a:latin typeface="Arial"/>
                <a:cs typeface="Arial"/>
              </a:rPr>
              <a:t>80</a:t>
            </a:r>
            <a:r>
              <a:rPr sz="2000" spc="-5" dirty="0">
                <a:latin typeface="Arial"/>
                <a:cs typeface="Arial"/>
              </a:rPr>
              <a:t>8</a:t>
            </a:r>
            <a:r>
              <a:rPr sz="2000" spc="5" dirty="0">
                <a:latin typeface="Arial"/>
                <a:cs typeface="Arial"/>
              </a:rPr>
              <a:t>0</a:t>
            </a:r>
            <a:r>
              <a:rPr sz="2000" spc="-15" dirty="0">
                <a:latin typeface="Arial"/>
                <a:cs typeface="Arial"/>
              </a:rPr>
              <a:t>/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na</a:t>
            </a:r>
            <a:r>
              <a:rPr sz="2000" spc="-5" dirty="0">
                <a:latin typeface="Arial"/>
                <a:cs typeface="Arial"/>
              </a:rPr>
              <a:t>g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15" dirty="0">
                <a:latin typeface="Arial"/>
                <a:cs typeface="Arial"/>
              </a:rPr>
              <a:t>/</a:t>
            </a:r>
            <a:r>
              <a:rPr sz="2000" dirty="0">
                <a:latin typeface="Arial"/>
                <a:cs typeface="Arial"/>
              </a:rPr>
              <a:t>j</a:t>
            </a:r>
            <a:r>
              <a:rPr sz="2000" spc="-10" dirty="0">
                <a:latin typeface="Arial"/>
                <a:cs typeface="Arial"/>
              </a:rPr>
              <a:t>m</a:t>
            </a:r>
            <a:r>
              <a:rPr sz="2000" dirty="0">
                <a:latin typeface="Arial"/>
                <a:cs typeface="Arial"/>
              </a:rPr>
              <a:t>x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oxy</a:t>
            </a:r>
            <a:r>
              <a:rPr sz="2000" spc="-10" dirty="0">
                <a:latin typeface="Arial"/>
                <a:cs typeface="Arial"/>
              </a:rPr>
              <a:t>/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st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and JMX(cont.)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8323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72818"/>
            <a:ext cx="6297930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 </a:t>
            </a:r>
            <a:r>
              <a:rPr sz="3200" spc="-10" dirty="0">
                <a:latin typeface="Consolas"/>
                <a:cs typeface="Consolas"/>
              </a:rPr>
              <a:t>j</a:t>
            </a:r>
            <a:r>
              <a:rPr sz="3200" dirty="0">
                <a:latin typeface="Consolas"/>
                <a:cs typeface="Consolas"/>
              </a:rPr>
              <a:t>c</a:t>
            </a:r>
            <a:r>
              <a:rPr sz="3200" spc="-10" dirty="0">
                <a:latin typeface="Consolas"/>
                <a:cs typeface="Consolas"/>
              </a:rPr>
              <a:t>on</a:t>
            </a:r>
            <a:r>
              <a:rPr sz="3200" dirty="0">
                <a:latin typeface="Consolas"/>
                <a:cs typeface="Consolas"/>
              </a:rPr>
              <a:t>s</a:t>
            </a:r>
            <a:r>
              <a:rPr sz="3200" spc="-10" dirty="0">
                <a:latin typeface="Consolas"/>
                <a:cs typeface="Consolas"/>
              </a:rPr>
              <a:t>ol</a:t>
            </a:r>
            <a:r>
              <a:rPr sz="3200" spc="-5" dirty="0">
                <a:latin typeface="Consolas"/>
                <a:cs typeface="Consolas"/>
              </a:rPr>
              <a:t>e</a:t>
            </a:r>
            <a:r>
              <a:rPr sz="3200" spc="-850" dirty="0">
                <a:latin typeface="Consolas"/>
                <a:cs typeface="Consolas"/>
              </a:rPr>
              <a:t> 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ito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36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mcat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814069" y="22098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8"/>
          <p:cNvSpPr txBox="1"/>
          <p:nvPr/>
        </p:nvSpPr>
        <p:spPr>
          <a:xfrm>
            <a:off x="1137919" y="2114692"/>
            <a:ext cx="74695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mu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J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id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33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1281430" y="269088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1569719" y="2648616"/>
            <a:ext cx="2138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ad</a:t>
            </a:r>
            <a:r>
              <a:rPr sz="2400" dirty="0">
                <a:latin typeface="Arial"/>
                <a:cs typeface="Arial"/>
              </a:rPr>
              <a:t>d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1785620" y="316217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2001520" y="3093640"/>
            <a:ext cx="2550160" cy="328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100"/>
              </a:lnSpc>
            </a:pP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ete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150" dirty="0">
                <a:latin typeface="Arial"/>
                <a:cs typeface="Arial"/>
              </a:rPr>
              <a:t>v</a:t>
            </a:r>
            <a:r>
              <a:rPr sz="2000" spc="-15" dirty="0">
                <a:latin typeface="Arial"/>
                <a:cs typeface="Arial"/>
              </a:rPr>
              <a:t>.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0" name="object 14"/>
          <p:cNvSpPr txBox="1"/>
          <p:nvPr/>
        </p:nvSpPr>
        <p:spPr>
          <a:xfrm>
            <a:off x="1281430" y="360449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1" name="object 15"/>
          <p:cNvSpPr txBox="1"/>
          <p:nvPr/>
        </p:nvSpPr>
        <p:spPr>
          <a:xfrm>
            <a:off x="1569719" y="3562226"/>
            <a:ext cx="28994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ll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wi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16"/>
          <p:cNvSpPr txBox="1"/>
          <p:nvPr/>
        </p:nvSpPr>
        <p:spPr>
          <a:xfrm>
            <a:off x="814069" y="47465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3" name="object 17"/>
          <p:cNvSpPr txBox="1"/>
          <p:nvPr/>
        </p:nvSpPr>
        <p:spPr>
          <a:xfrm>
            <a:off x="1137919" y="4651362"/>
            <a:ext cx="22726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tart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32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om</a:t>
            </a:r>
            <a:r>
              <a:rPr sz="2800" dirty="0">
                <a:latin typeface="Arial"/>
                <a:cs typeface="Arial"/>
              </a:rPr>
              <a:t>cat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18"/>
          <p:cNvSpPr txBox="1"/>
          <p:nvPr/>
        </p:nvSpPr>
        <p:spPr>
          <a:xfrm>
            <a:off x="1882139" y="4072100"/>
            <a:ext cx="7472680" cy="35814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spc="-20" dirty="0">
                <a:latin typeface="Consolas"/>
                <a:cs typeface="Consolas"/>
              </a:rPr>
              <a:t>s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5" dirty="0">
                <a:latin typeface="Consolas"/>
                <a:cs typeface="Consolas"/>
              </a:rPr>
              <a:t>t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CA</a:t>
            </a:r>
            <a:r>
              <a:rPr sz="1800" spc="-10" dirty="0">
                <a:latin typeface="Consolas"/>
                <a:cs typeface="Consolas"/>
              </a:rPr>
              <a:t>T</a:t>
            </a:r>
            <a:r>
              <a:rPr sz="1800" spc="-20" dirty="0">
                <a:latin typeface="Consolas"/>
                <a:cs typeface="Consolas"/>
              </a:rPr>
              <a:t>AL</a:t>
            </a:r>
            <a:r>
              <a:rPr sz="1800" spc="-10" dirty="0">
                <a:latin typeface="Consolas"/>
                <a:cs typeface="Consolas"/>
              </a:rPr>
              <a:t>I</a:t>
            </a:r>
            <a:r>
              <a:rPr sz="1800" spc="-20" dirty="0">
                <a:latin typeface="Consolas"/>
                <a:cs typeface="Consolas"/>
              </a:rPr>
              <a:t>N</a:t>
            </a:r>
            <a:r>
              <a:rPr sz="1800" spc="-10" dirty="0">
                <a:latin typeface="Consolas"/>
                <a:cs typeface="Consolas"/>
              </a:rPr>
              <a:t>A</a:t>
            </a:r>
            <a:r>
              <a:rPr sz="1800" spc="-20" dirty="0">
                <a:latin typeface="Consolas"/>
                <a:cs typeface="Consolas"/>
              </a:rPr>
              <a:t>_O</a:t>
            </a:r>
            <a:r>
              <a:rPr sz="1800" spc="-10" dirty="0">
                <a:latin typeface="Consolas"/>
                <a:cs typeface="Consolas"/>
              </a:rPr>
              <a:t>P</a:t>
            </a:r>
            <a:r>
              <a:rPr sz="1800" spc="-20" dirty="0">
                <a:latin typeface="Consolas"/>
                <a:cs typeface="Consolas"/>
              </a:rPr>
              <a:t>T</a:t>
            </a:r>
            <a:r>
              <a:rPr sz="1800" spc="-10" dirty="0">
                <a:latin typeface="Consolas"/>
                <a:cs typeface="Consolas"/>
              </a:rPr>
              <a:t>S</a:t>
            </a:r>
            <a:r>
              <a:rPr sz="1800" spc="-20" dirty="0">
                <a:latin typeface="Consolas"/>
                <a:cs typeface="Consolas"/>
              </a:rPr>
              <a:t>=</a:t>
            </a:r>
            <a:r>
              <a:rPr sz="1800" spc="-10" dirty="0">
                <a:latin typeface="Consolas"/>
                <a:cs typeface="Consolas"/>
              </a:rPr>
              <a:t>-</a:t>
            </a:r>
            <a:r>
              <a:rPr sz="1800" spc="-20" dirty="0">
                <a:latin typeface="Consolas"/>
                <a:cs typeface="Consolas"/>
              </a:rPr>
              <a:t>Dc</a:t>
            </a:r>
            <a:r>
              <a:rPr sz="1800" spc="-10" dirty="0">
                <a:latin typeface="Consolas"/>
                <a:cs typeface="Consolas"/>
              </a:rPr>
              <a:t>o</a:t>
            </a:r>
            <a:r>
              <a:rPr sz="1800" spc="-20" dirty="0">
                <a:latin typeface="Consolas"/>
                <a:cs typeface="Consolas"/>
              </a:rPr>
              <a:t>m.</a:t>
            </a:r>
            <a:r>
              <a:rPr sz="1800" spc="-10" dirty="0">
                <a:latin typeface="Consolas"/>
                <a:cs typeface="Consolas"/>
              </a:rPr>
              <a:t>s</a:t>
            </a:r>
            <a:r>
              <a:rPr sz="1800" spc="-20" dirty="0">
                <a:latin typeface="Consolas"/>
                <a:cs typeface="Consolas"/>
              </a:rPr>
              <a:t>u</a:t>
            </a:r>
            <a:r>
              <a:rPr sz="1800" spc="-10" dirty="0">
                <a:latin typeface="Consolas"/>
                <a:cs typeface="Consolas"/>
              </a:rPr>
              <a:t>n</a:t>
            </a:r>
            <a:r>
              <a:rPr sz="1800" spc="-20" dirty="0">
                <a:latin typeface="Consolas"/>
                <a:cs typeface="Consolas"/>
              </a:rPr>
              <a:t>.m</a:t>
            </a:r>
            <a:r>
              <a:rPr sz="1800" spc="-10" dirty="0">
                <a:latin typeface="Consolas"/>
                <a:cs typeface="Consolas"/>
              </a:rPr>
              <a:t>a</a:t>
            </a:r>
            <a:r>
              <a:rPr sz="1800" spc="-20" dirty="0">
                <a:latin typeface="Consolas"/>
                <a:cs typeface="Consolas"/>
              </a:rPr>
              <a:t>n</a:t>
            </a:r>
            <a:r>
              <a:rPr sz="1800" spc="-10" dirty="0">
                <a:latin typeface="Consolas"/>
                <a:cs typeface="Consolas"/>
              </a:rPr>
              <a:t>a</a:t>
            </a:r>
            <a:r>
              <a:rPr sz="1800" spc="-20" dirty="0">
                <a:latin typeface="Consolas"/>
                <a:cs typeface="Consolas"/>
              </a:rPr>
              <a:t>g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20" dirty="0">
                <a:latin typeface="Consolas"/>
                <a:cs typeface="Consolas"/>
              </a:rPr>
              <a:t>me</a:t>
            </a:r>
            <a:r>
              <a:rPr sz="1800" spc="-10" dirty="0">
                <a:latin typeface="Consolas"/>
                <a:cs typeface="Consolas"/>
              </a:rPr>
              <a:t>n</a:t>
            </a:r>
            <a:r>
              <a:rPr sz="1800" spc="-20" dirty="0">
                <a:latin typeface="Consolas"/>
                <a:cs typeface="Consolas"/>
              </a:rPr>
              <a:t>t.</a:t>
            </a:r>
            <a:r>
              <a:rPr sz="1800" spc="-10" dirty="0">
                <a:latin typeface="Consolas"/>
                <a:cs typeface="Consolas"/>
              </a:rPr>
              <a:t>j</a:t>
            </a:r>
            <a:r>
              <a:rPr sz="1800" spc="-20" dirty="0">
                <a:latin typeface="Consolas"/>
                <a:cs typeface="Consolas"/>
              </a:rPr>
              <a:t>m</a:t>
            </a:r>
            <a:r>
              <a:rPr sz="1800" spc="-10" dirty="0">
                <a:latin typeface="Consolas"/>
                <a:cs typeface="Consolas"/>
              </a:rPr>
              <a:t>x</a:t>
            </a:r>
            <a:r>
              <a:rPr sz="1800" spc="-20" dirty="0">
                <a:latin typeface="Consolas"/>
                <a:cs typeface="Consolas"/>
              </a:rPr>
              <a:t>re</a:t>
            </a:r>
            <a:r>
              <a:rPr sz="1800" spc="-10" dirty="0">
                <a:latin typeface="Consolas"/>
                <a:cs typeface="Consolas"/>
              </a:rPr>
              <a:t>m</a:t>
            </a:r>
            <a:r>
              <a:rPr sz="1800" spc="-20" dirty="0">
                <a:latin typeface="Consolas"/>
                <a:cs typeface="Consolas"/>
              </a:rPr>
              <a:t>o</a:t>
            </a:r>
            <a:r>
              <a:rPr sz="1800" spc="-10" dirty="0">
                <a:latin typeface="Consolas"/>
                <a:cs typeface="Consolas"/>
              </a:rPr>
              <a:t>te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94172" y="321866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HTTP(cont.)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6" name="object 6"/>
          <p:cNvSpPr txBox="1"/>
          <p:nvPr/>
        </p:nvSpPr>
        <p:spPr>
          <a:xfrm>
            <a:off x="706119" y="1466468"/>
            <a:ext cx="38392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ersati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sa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ple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9" name="object 8"/>
          <p:cNvSpPr txBox="1"/>
          <p:nvPr/>
        </p:nvSpPr>
        <p:spPr>
          <a:xfrm>
            <a:off x="1137919" y="2093102"/>
            <a:ext cx="21424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q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</p:txBody>
      </p:sp>
      <p:sp>
        <p:nvSpPr>
          <p:cNvPr id="40" name="object 9"/>
          <p:cNvSpPr txBox="1"/>
          <p:nvPr/>
        </p:nvSpPr>
        <p:spPr>
          <a:xfrm>
            <a:off x="814069" y="39993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1" name="object 10"/>
          <p:cNvSpPr txBox="1"/>
          <p:nvPr/>
        </p:nvSpPr>
        <p:spPr>
          <a:xfrm>
            <a:off x="1137919" y="3904122"/>
            <a:ext cx="25768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ponse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2" name="object 11"/>
          <p:cNvSpPr/>
          <p:nvPr/>
        </p:nvSpPr>
        <p:spPr>
          <a:xfrm>
            <a:off x="2214879" y="2512060"/>
            <a:ext cx="7627620" cy="1410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2"/>
          <p:cNvSpPr/>
          <p:nvPr/>
        </p:nvSpPr>
        <p:spPr>
          <a:xfrm>
            <a:off x="2214879" y="2512060"/>
            <a:ext cx="7627620" cy="1412240"/>
          </a:xfrm>
          <a:custGeom>
            <a:avLst/>
            <a:gdLst/>
            <a:ahLst/>
            <a:cxnLst/>
            <a:rect l="l" t="t" r="r" b="b"/>
            <a:pathLst>
              <a:path w="7627620" h="1412239">
                <a:moveTo>
                  <a:pt x="0" y="0"/>
                </a:moveTo>
                <a:lnTo>
                  <a:pt x="7627620" y="0"/>
                </a:lnTo>
                <a:lnTo>
                  <a:pt x="7627620" y="1412239"/>
                </a:lnTo>
                <a:lnTo>
                  <a:pt x="0" y="141223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/>
          <p:cNvSpPr/>
          <p:nvPr/>
        </p:nvSpPr>
        <p:spPr>
          <a:xfrm>
            <a:off x="2252979" y="4305300"/>
            <a:ext cx="3589020" cy="2246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/>
          <p:cNvSpPr/>
          <p:nvPr/>
        </p:nvSpPr>
        <p:spPr>
          <a:xfrm>
            <a:off x="2252979" y="4305300"/>
            <a:ext cx="3589020" cy="2246630"/>
          </a:xfrm>
          <a:custGeom>
            <a:avLst/>
            <a:gdLst/>
            <a:ahLst/>
            <a:cxnLst/>
            <a:rect l="l" t="t" r="r" b="b"/>
            <a:pathLst>
              <a:path w="3589020" h="2246629">
                <a:moveTo>
                  <a:pt x="0" y="0"/>
                </a:moveTo>
                <a:lnTo>
                  <a:pt x="3589020" y="0"/>
                </a:lnTo>
                <a:lnTo>
                  <a:pt x="3589020" y="2246630"/>
                </a:lnTo>
                <a:lnTo>
                  <a:pt x="0" y="224663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and JMX(cont.)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381000" y="158323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706119" y="1472818"/>
            <a:ext cx="2785110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rt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10" dirty="0">
                <a:latin typeface="Consolas"/>
                <a:cs typeface="Consolas"/>
              </a:rPr>
              <a:t>j</a:t>
            </a:r>
            <a:r>
              <a:rPr sz="3200" dirty="0">
                <a:latin typeface="Consolas"/>
                <a:cs typeface="Consolas"/>
              </a:rPr>
              <a:t>c</a:t>
            </a:r>
            <a:r>
              <a:rPr sz="3200" spc="-10" dirty="0">
                <a:latin typeface="Consolas"/>
                <a:cs typeface="Consolas"/>
              </a:rPr>
              <a:t>o</a:t>
            </a:r>
            <a:r>
              <a:rPr sz="3200" dirty="0">
                <a:latin typeface="Consolas"/>
                <a:cs typeface="Consolas"/>
              </a:rPr>
              <a:t>n</a:t>
            </a:r>
            <a:r>
              <a:rPr sz="3200" spc="-10" dirty="0">
                <a:latin typeface="Consolas"/>
                <a:cs typeface="Consolas"/>
              </a:rPr>
              <a:t>so</a:t>
            </a:r>
            <a:r>
              <a:rPr sz="3200" dirty="0">
                <a:latin typeface="Consolas"/>
                <a:cs typeface="Consolas"/>
              </a:rPr>
              <a:t>l</a:t>
            </a:r>
            <a:r>
              <a:rPr sz="3200" spc="-5" dirty="0">
                <a:latin typeface="Consolas"/>
                <a:cs typeface="Consolas"/>
              </a:rPr>
              <a:t>e</a:t>
            </a:r>
            <a:endParaRPr sz="3200">
              <a:latin typeface="Consolas"/>
              <a:cs typeface="Consolas"/>
            </a:endParaRPr>
          </a:p>
        </p:txBody>
      </p:sp>
      <p:sp>
        <p:nvSpPr>
          <p:cNvPr id="20" name="object 7"/>
          <p:cNvSpPr/>
          <p:nvPr/>
        </p:nvSpPr>
        <p:spPr>
          <a:xfrm>
            <a:off x="3083560" y="2339339"/>
            <a:ext cx="4171949" cy="3799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and JMX(cont.)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39249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 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mb</a:t>
            </a:r>
            <a:r>
              <a:rPr sz="3200" spc="-5" dirty="0">
                <a:latin typeface="Arial"/>
                <a:cs typeface="Arial"/>
              </a:rPr>
              <a:t>ea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b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3009900" y="2340610"/>
            <a:ext cx="4626609" cy="3837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2519679"/>
            <a:ext cx="10692130" cy="2520950"/>
          </a:xfrm>
          <a:custGeom>
            <a:avLst/>
            <a:gdLst/>
            <a:ahLst/>
            <a:cxnLst/>
            <a:rect l="l" t="t" r="r" b="b"/>
            <a:pathLst>
              <a:path w="10692130" h="2520950">
                <a:moveTo>
                  <a:pt x="10692130" y="0"/>
                </a:moveTo>
                <a:lnTo>
                  <a:pt x="0" y="0"/>
                </a:lnTo>
                <a:lnTo>
                  <a:pt x="0" y="2520950"/>
                </a:lnTo>
                <a:lnTo>
                  <a:pt x="10692130" y="2520950"/>
                </a:lnTo>
                <a:lnTo>
                  <a:pt x="1069213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 txBox="1"/>
          <p:nvPr/>
        </p:nvSpPr>
        <p:spPr>
          <a:xfrm>
            <a:off x="3968750" y="3351148"/>
            <a:ext cx="375421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370" dirty="0">
                <a:latin typeface="Arial"/>
                <a:cs typeface="Arial"/>
              </a:rPr>
              <a:t>T</a:t>
            </a:r>
            <a:r>
              <a:rPr sz="3200" b="1" spc="-5" dirty="0">
                <a:latin typeface="Arial"/>
                <a:cs typeface="Arial"/>
              </a:rPr>
              <a:t>o</a:t>
            </a:r>
            <a:r>
              <a:rPr sz="3200" b="1" spc="-10" dirty="0">
                <a:latin typeface="Arial"/>
                <a:cs typeface="Arial"/>
              </a:rPr>
              <a:t>m</a:t>
            </a:r>
            <a:r>
              <a:rPr sz="3200" b="1" spc="5" dirty="0">
                <a:latin typeface="Arial"/>
                <a:cs typeface="Arial"/>
              </a:rPr>
              <a:t>c</a:t>
            </a:r>
            <a:r>
              <a:rPr sz="3200" b="1" spc="-5" dirty="0">
                <a:latin typeface="Arial"/>
                <a:cs typeface="Arial"/>
              </a:rPr>
              <a:t>a</a:t>
            </a:r>
            <a:r>
              <a:rPr sz="3200" b="1" dirty="0">
                <a:latin typeface="Arial"/>
                <a:cs typeface="Arial"/>
              </a:rPr>
              <a:t>t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15" dirty="0">
                <a:latin typeface="Arial"/>
                <a:cs typeface="Arial"/>
              </a:rPr>
              <a:t>l</a:t>
            </a:r>
            <a:r>
              <a:rPr sz="3200" b="1" spc="-5" dirty="0">
                <a:latin typeface="Arial"/>
                <a:cs typeface="Arial"/>
              </a:rPr>
              <a:t>og</a:t>
            </a:r>
            <a:r>
              <a:rPr sz="3200" b="1" spc="-10" dirty="0">
                <a:latin typeface="Arial"/>
                <a:cs typeface="Arial"/>
              </a:rPr>
              <a:t>g</a:t>
            </a:r>
            <a:r>
              <a:rPr sz="3200" b="1" spc="-5" dirty="0">
                <a:latin typeface="Arial"/>
                <a:cs typeface="Arial"/>
              </a:rPr>
              <a:t>i</a:t>
            </a:r>
            <a:r>
              <a:rPr sz="3200" b="1" spc="-10" dirty="0">
                <a:latin typeface="Arial"/>
                <a:cs typeface="Arial"/>
              </a:rPr>
              <a:t>n</a:t>
            </a:r>
            <a:r>
              <a:rPr sz="3200" b="1" dirty="0">
                <a:latin typeface="Arial"/>
                <a:cs typeface="Arial"/>
              </a:rPr>
              <a:t>g</a:t>
            </a:r>
          </a:p>
        </p:txBody>
      </p:sp>
      <p:sp>
        <p:nvSpPr>
          <p:cNvPr id="7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8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Logging Framework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285750" y="15006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609600" y="1394078"/>
            <a:ext cx="9070975" cy="201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1.</a:t>
            </a:r>
            <a:r>
              <a:rPr sz="3200" spc="-15" dirty="0">
                <a:latin typeface="Arial"/>
                <a:cs typeface="Arial"/>
              </a:rPr>
              <a:t>4</a:t>
            </a:r>
            <a:r>
              <a:rPr sz="3200" spc="-5" dirty="0">
                <a:latin typeface="Arial"/>
                <a:cs typeface="Arial"/>
              </a:rPr>
              <a:t>,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wit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le lo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gi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ck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java.util.logging</a:t>
            </a:r>
            <a:endParaRPr sz="3200" dirty="0">
              <a:latin typeface="Courier New"/>
              <a:cs typeface="Courier New"/>
            </a:endParaRPr>
          </a:p>
          <a:p>
            <a:pPr marL="12700" marR="313055">
              <a:lnSpc>
                <a:spcPts val="3590"/>
              </a:lnSpc>
              <a:spcBef>
                <a:spcPts val="1690"/>
              </a:spcBef>
            </a:pP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6</a:t>
            </a:r>
            <a:r>
              <a:rPr sz="3200" dirty="0">
                <a:latin typeface="Arial"/>
                <a:cs typeface="Arial"/>
              </a:rPr>
              <a:t>,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36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itsel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og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 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ea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mo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og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9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PI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285750" y="26271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717550" y="37097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1042669" y="3603132"/>
            <a:ext cx="8458200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3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om</a:t>
            </a:r>
            <a:r>
              <a:rPr sz="2800" dirty="0">
                <a:latin typeface="Arial"/>
                <a:cs typeface="Arial"/>
              </a:rPr>
              <a:t>cat 6</a:t>
            </a:r>
            <a:r>
              <a:rPr sz="2800" spc="-5" dirty="0">
                <a:latin typeface="Arial"/>
                <a:cs typeface="Arial"/>
              </a:rPr>
              <a:t> ha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don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awa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wit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&lt;Logger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1186180" y="42009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1474469" y="4159916"/>
            <a:ext cx="46659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c</a:t>
            </a:r>
            <a:r>
              <a:rPr sz="2400" i="1" spc="-10" dirty="0">
                <a:latin typeface="Arial"/>
                <a:cs typeface="Arial"/>
              </a:rPr>
              <a:t>on</a:t>
            </a:r>
            <a:r>
              <a:rPr sz="2400" i="1" spc="0" dirty="0">
                <a:latin typeface="Arial"/>
                <a:cs typeface="Arial"/>
              </a:rPr>
              <a:t>f</a:t>
            </a:r>
            <a:r>
              <a:rPr sz="2400" i="1" spc="-5" dirty="0">
                <a:latin typeface="Arial"/>
                <a:cs typeface="Arial"/>
              </a:rPr>
              <a:t>/l</a:t>
            </a:r>
            <a:r>
              <a:rPr sz="2400" i="1" spc="-10" dirty="0">
                <a:latin typeface="Arial"/>
                <a:cs typeface="Arial"/>
              </a:rPr>
              <a:t>ogg</a:t>
            </a:r>
            <a:r>
              <a:rPr sz="2400" i="1" spc="-5" dirty="0">
                <a:latin typeface="Arial"/>
                <a:cs typeface="Arial"/>
              </a:rPr>
              <a:t>i</a:t>
            </a:r>
            <a:r>
              <a:rPr sz="2400" i="1" spc="-10" dirty="0">
                <a:latin typeface="Arial"/>
                <a:cs typeface="Arial"/>
              </a:rPr>
              <a:t>ng</a:t>
            </a:r>
            <a:r>
              <a:rPr sz="2400" i="1" spc="0" dirty="0">
                <a:latin typeface="Arial"/>
                <a:cs typeface="Arial"/>
              </a:rPr>
              <a:t>.</a:t>
            </a:r>
            <a:r>
              <a:rPr sz="2400" i="1" spc="-10" dirty="0">
                <a:latin typeface="Arial"/>
                <a:cs typeface="Arial"/>
              </a:rPr>
              <a:t>p</a:t>
            </a:r>
            <a:r>
              <a:rPr sz="2400" i="1" dirty="0">
                <a:latin typeface="Arial"/>
                <a:cs typeface="Arial"/>
              </a:rPr>
              <a:t>ro</a:t>
            </a:r>
            <a:r>
              <a:rPr sz="2400" i="1" spc="-10" dirty="0">
                <a:latin typeface="Arial"/>
                <a:cs typeface="Arial"/>
              </a:rPr>
              <a:t>pe</a:t>
            </a:r>
            <a:r>
              <a:rPr sz="2400" i="1" spc="-5" dirty="0">
                <a:latin typeface="Arial"/>
                <a:cs typeface="Arial"/>
              </a:rPr>
              <a:t>rti</a:t>
            </a:r>
            <a:r>
              <a:rPr sz="2400" i="1" spc="-10" dirty="0">
                <a:latin typeface="Arial"/>
                <a:cs typeface="Arial"/>
              </a:rPr>
              <a:t>e</a:t>
            </a:r>
            <a:r>
              <a:rPr sz="2400" i="1" dirty="0">
                <a:latin typeface="Arial"/>
                <a:cs typeface="Arial"/>
              </a:rPr>
              <a:t>s</a:t>
            </a:r>
            <a:r>
              <a:rPr sz="2400" i="1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285750" y="47277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609600" y="4621148"/>
            <a:ext cx="8818245" cy="886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79"/>
              </a:lnSpc>
            </a:pPr>
            <a:r>
              <a:rPr sz="3200" spc="-36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er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x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 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fu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on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lit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the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ggi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dirty="0">
                <a:latin typeface="Arial"/>
                <a:cs typeface="Arial"/>
              </a:rPr>
              <a:t>ra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rk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717550" y="57988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1042669" y="5703711"/>
            <a:ext cx="58743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mplemen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kno</a:t>
            </a:r>
            <a:r>
              <a:rPr sz="2800" spc="-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a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15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LI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16"/>
          <p:cNvSpPr txBox="1"/>
          <p:nvPr/>
        </p:nvSpPr>
        <p:spPr>
          <a:xfrm>
            <a:off x="1186180" y="627990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8" name="object 17"/>
          <p:cNvSpPr txBox="1"/>
          <p:nvPr/>
        </p:nvSpPr>
        <p:spPr>
          <a:xfrm>
            <a:off x="1474469" y="6237635"/>
            <a:ext cx="36296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Uti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gg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r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Logging overview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0" name="object 6"/>
          <p:cNvSpPr txBox="1"/>
          <p:nvPr/>
        </p:nvSpPr>
        <p:spPr>
          <a:xfrm>
            <a:off x="706119" y="1466468"/>
            <a:ext cx="9450070" cy="134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3590"/>
              </a:lnSpc>
            </a:pPr>
            <a:r>
              <a:rPr sz="3200" spc="-37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at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log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anc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5" dirty="0">
                <a:latin typeface="Arial"/>
                <a:cs typeface="Arial"/>
              </a:rPr>
              <a:t>av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,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y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u </a:t>
            </a:r>
            <a:r>
              <a:rPr sz="3200" spc="-5" dirty="0">
                <a:latin typeface="Arial"/>
                <a:cs typeface="Arial"/>
              </a:rPr>
              <a:t>wil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</a:t>
            </a:r>
            <a:r>
              <a:rPr sz="3200" dirty="0">
                <a:latin typeface="Arial"/>
                <a:cs typeface="Arial"/>
              </a:rPr>
              <a:t>c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or</a:t>
            </a:r>
            <a:r>
              <a:rPr sz="3200" dirty="0">
                <a:latin typeface="Arial"/>
                <a:cs typeface="Arial"/>
              </a:rPr>
              <a:t>y </a:t>
            </a:r>
            <a:r>
              <a:rPr sz="3200" spc="-10" dirty="0">
                <a:latin typeface="Arial"/>
                <a:cs typeface="Arial"/>
              </a:rPr>
              <a:t>me</a:t>
            </a:r>
            <a:r>
              <a:rPr sz="3200" spc="-5" dirty="0">
                <a:latin typeface="Arial"/>
                <a:cs typeface="Arial"/>
              </a:rPr>
              <a:t>tho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,</a:t>
            </a:r>
            <a:r>
              <a:rPr sz="3200" spc="-10" dirty="0">
                <a:latin typeface="Arial"/>
                <a:cs typeface="Arial"/>
              </a:rPr>
              <a:t> 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tr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lo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 </a:t>
            </a:r>
            <a:r>
              <a:rPr sz="3200" spc="-5" dirty="0">
                <a:latin typeface="Arial"/>
                <a:cs typeface="Arial"/>
              </a:rPr>
              <a:t>wit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le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na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e</a:t>
            </a:r>
          </a:p>
        </p:txBody>
      </p:sp>
      <p:sp>
        <p:nvSpPr>
          <p:cNvPr id="31" name="object 7"/>
          <p:cNvSpPr txBox="1"/>
          <p:nvPr/>
        </p:nvSpPr>
        <p:spPr>
          <a:xfrm>
            <a:off x="381000" y="375620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32" name="object 8"/>
          <p:cNvSpPr txBox="1"/>
          <p:nvPr/>
        </p:nvSpPr>
        <p:spPr>
          <a:xfrm>
            <a:off x="706119" y="3649598"/>
            <a:ext cx="9288145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10" dirty="0">
                <a:latin typeface="Arial"/>
                <a:cs typeface="Arial"/>
              </a:rPr>
              <a:t>Eac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gg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cc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m</a:t>
            </a:r>
            <a:r>
              <a:rPr sz="3200" spc="-5" dirty="0">
                <a:latin typeface="Arial"/>
                <a:cs typeface="Arial"/>
              </a:rPr>
              <a:t>es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ag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wit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di</a:t>
            </a:r>
            <a:r>
              <a:rPr sz="3200" spc="-65" dirty="0">
                <a:latin typeface="Arial"/>
                <a:cs typeface="Arial"/>
              </a:rPr>
              <a:t>f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er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log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ing 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l</a:t>
            </a:r>
            <a:endParaRPr sz="3200">
              <a:latin typeface="Arial"/>
              <a:cs typeface="Arial"/>
            </a:endParaRPr>
          </a:p>
        </p:txBody>
      </p:sp>
      <p:sp>
        <p:nvSpPr>
          <p:cNvPr id="33" name="object 9"/>
          <p:cNvSpPr txBox="1"/>
          <p:nvPr/>
        </p:nvSpPr>
        <p:spPr>
          <a:xfrm>
            <a:off x="814069" y="48273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4" name="object 10"/>
          <p:cNvSpPr txBox="1"/>
          <p:nvPr/>
        </p:nvSpPr>
        <p:spPr>
          <a:xfrm>
            <a:off x="1137919" y="4732161"/>
            <a:ext cx="41370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base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impo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tance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5" name="object 11"/>
          <p:cNvSpPr txBox="1"/>
          <p:nvPr/>
        </p:nvSpPr>
        <p:spPr>
          <a:xfrm>
            <a:off x="2730500" y="3059429"/>
            <a:ext cx="5288280" cy="29972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ogge</a:t>
            </a:r>
            <a:r>
              <a:rPr sz="1400" spc="-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 lo</a:t>
            </a:r>
            <a:r>
              <a:rPr sz="1400" spc="-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 </a:t>
            </a:r>
            <a:r>
              <a:rPr sz="1400" spc="-10" dirty="0">
                <a:latin typeface="Consolas"/>
                <a:cs typeface="Consolas"/>
              </a:rPr>
              <a:t>Lo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ger</a:t>
            </a:r>
            <a:r>
              <a:rPr sz="1400" spc="10" dirty="0">
                <a:latin typeface="Consolas"/>
                <a:cs typeface="Consolas"/>
              </a:rPr>
              <a:t>.</a:t>
            </a:r>
            <a:r>
              <a:rPr sz="1400" i="1" spc="-10" dirty="0">
                <a:latin typeface="Consolas"/>
                <a:cs typeface="Consolas"/>
              </a:rPr>
              <a:t>g</a:t>
            </a:r>
            <a:r>
              <a:rPr sz="1400" i="1" spc="-15" dirty="0">
                <a:latin typeface="Consolas"/>
                <a:cs typeface="Consolas"/>
              </a:rPr>
              <a:t>e</a:t>
            </a:r>
            <a:r>
              <a:rPr sz="1400" i="1" spc="-10" dirty="0">
                <a:latin typeface="Consolas"/>
                <a:cs typeface="Consolas"/>
              </a:rPr>
              <a:t>tLog</a:t>
            </a:r>
            <a:r>
              <a:rPr sz="1400" i="1" spc="-15" dirty="0">
                <a:latin typeface="Consolas"/>
                <a:cs typeface="Consolas"/>
              </a:rPr>
              <a:t>g</a:t>
            </a:r>
            <a:r>
              <a:rPr sz="1400" i="1" spc="-10" dirty="0">
                <a:latin typeface="Consolas"/>
                <a:cs typeface="Consolas"/>
              </a:rPr>
              <a:t>e</a:t>
            </a:r>
            <a:r>
              <a:rPr sz="1400" i="1" dirty="0">
                <a:latin typeface="Consolas"/>
                <a:cs typeface="Consolas"/>
              </a:rPr>
              <a:t>r</a:t>
            </a:r>
            <a:r>
              <a:rPr sz="1400" spc="-5" dirty="0">
                <a:latin typeface="Consolas"/>
                <a:cs typeface="Consolas"/>
              </a:rPr>
              <a:t>(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org.a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tis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ashn</a:t>
            </a:r>
            <a:r>
              <a:rPr sz="140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12"/>
          <p:cNvSpPr txBox="1"/>
          <p:nvPr/>
        </p:nvSpPr>
        <p:spPr>
          <a:xfrm>
            <a:off x="3054350" y="5400040"/>
            <a:ext cx="4582160" cy="71628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 marR="972819">
              <a:lnSpc>
                <a:spcPct val="97900"/>
              </a:lnSpc>
            </a:pPr>
            <a:r>
              <a:rPr sz="1400" spc="-10" dirty="0">
                <a:latin typeface="Consolas"/>
                <a:cs typeface="Consolas"/>
              </a:rPr>
              <a:t>log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sev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re</a:t>
            </a:r>
            <a:r>
              <a:rPr sz="1400" spc="0" dirty="0">
                <a:latin typeface="Consolas"/>
                <a:cs typeface="Consolas"/>
              </a:rPr>
              <a:t>(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essag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ni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ea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u 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evere</a:t>
            </a:r>
            <a:r>
              <a:rPr sz="1400" spc="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); log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inf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dirty="0">
                <a:latin typeface="Consolas"/>
                <a:cs typeface="Consolas"/>
              </a:rPr>
              <a:t>(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"Me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sag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nive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u 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in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f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spc="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); log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fin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st</a:t>
            </a:r>
            <a:r>
              <a:rPr sz="1400" spc="0" dirty="0">
                <a:latin typeface="Consolas"/>
                <a:cs typeface="Consolas"/>
              </a:rPr>
              <a:t>(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essag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ni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ea</a:t>
            </a:r>
            <a:r>
              <a:rPr sz="1400" spc="-5" dirty="0">
                <a:solidFill>
                  <a:srgbClr val="2900FF"/>
                </a:solidFill>
                <a:latin typeface="Consolas"/>
                <a:cs typeface="Consolas"/>
              </a:rPr>
              <a:t>u 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f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inest</a:t>
            </a:r>
            <a:r>
              <a:rPr sz="1400" spc="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);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Logging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306" name="Picture 2" descr="https://www.packtpub.com/sites/default/files/Article-Images/6624_06_0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2284" y="1690018"/>
            <a:ext cx="6889750" cy="4295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Logging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706119" y="1466468"/>
            <a:ext cx="26174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gi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l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ls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1137919" y="2093102"/>
            <a:ext cx="7733665" cy="4404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43535">
              <a:lnSpc>
                <a:spcPct val="126299"/>
              </a:lnSpc>
            </a:pPr>
            <a:r>
              <a:rPr sz="2800" spc="-10" dirty="0">
                <a:latin typeface="Arial"/>
                <a:cs typeface="Arial"/>
              </a:rPr>
              <a:t>SEVE</a:t>
            </a:r>
            <a:r>
              <a:rPr sz="2800" spc="-1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lo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ex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ep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or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... </a:t>
            </a:r>
            <a:r>
              <a:rPr sz="2800" spc="-120" dirty="0">
                <a:latin typeface="Arial"/>
                <a:cs typeface="Arial"/>
              </a:rPr>
              <a:t>W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-15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ING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nin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mes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ages I</a:t>
            </a:r>
            <a:r>
              <a:rPr sz="2800" spc="-15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mess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es</a:t>
            </a:r>
            <a:endParaRPr sz="2800">
              <a:latin typeface="Arial"/>
              <a:cs typeface="Arial"/>
            </a:endParaRPr>
          </a:p>
          <a:p>
            <a:pPr marL="12700" marR="343535">
              <a:lnSpc>
                <a:spcPts val="3110"/>
              </a:lnSpc>
              <a:spcBef>
                <a:spcPts val="1190"/>
              </a:spcBef>
            </a:pPr>
            <a:r>
              <a:rPr sz="2800" spc="-15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F</a:t>
            </a:r>
            <a:r>
              <a:rPr sz="2800" spc="-1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G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lo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figu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mes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ages, in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tial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zat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...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3110"/>
              </a:lnSpc>
              <a:spcBef>
                <a:spcPts val="1140"/>
              </a:spcBef>
            </a:pPr>
            <a:r>
              <a:rPr sz="2800" spc="-2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l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orma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for debuggin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pu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poses</a:t>
            </a:r>
            <a:endParaRPr sz="2800">
              <a:latin typeface="Arial"/>
              <a:cs typeface="Arial"/>
            </a:endParaRPr>
          </a:p>
          <a:p>
            <a:pPr marL="12700" marR="1988185">
              <a:lnSpc>
                <a:spcPts val="4240"/>
              </a:lnSpc>
              <a:spcBef>
                <a:spcPts val="225"/>
              </a:spcBef>
            </a:pPr>
            <a:r>
              <a:rPr sz="2800" spc="-2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in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tha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2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2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-10" dirty="0">
                <a:latin typeface="Arial"/>
                <a:cs typeface="Arial"/>
              </a:rPr>
              <a:t>ES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og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mes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g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8" name="object 10"/>
          <p:cNvSpPr txBox="1"/>
          <p:nvPr/>
        </p:nvSpPr>
        <p:spPr>
          <a:xfrm>
            <a:off x="814069" y="32665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11"/>
          <p:cNvSpPr txBox="1"/>
          <p:nvPr/>
        </p:nvSpPr>
        <p:spPr>
          <a:xfrm>
            <a:off x="814069" y="38062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814069" y="473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1" name="object 13"/>
          <p:cNvSpPr txBox="1"/>
          <p:nvPr/>
        </p:nvSpPr>
        <p:spPr>
          <a:xfrm>
            <a:off x="814069" y="56731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14"/>
          <p:cNvSpPr txBox="1"/>
          <p:nvPr/>
        </p:nvSpPr>
        <p:spPr>
          <a:xfrm>
            <a:off x="814069" y="62116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Logging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4" name="object 6"/>
          <p:cNvSpPr txBox="1"/>
          <p:nvPr/>
        </p:nvSpPr>
        <p:spPr>
          <a:xfrm>
            <a:off x="706119" y="1466468"/>
            <a:ext cx="16490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Ha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8"/>
          <p:cNvSpPr txBox="1"/>
          <p:nvPr/>
        </p:nvSpPr>
        <p:spPr>
          <a:xfrm>
            <a:off x="1137919" y="2093102"/>
            <a:ext cx="80543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eac</a:t>
            </a:r>
            <a:r>
              <a:rPr sz="2800" dirty="0">
                <a:latin typeface="Arial"/>
                <a:cs typeface="Arial"/>
              </a:rPr>
              <a:t>h 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g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ha</a:t>
            </a:r>
            <a:r>
              <a:rPr sz="2800" dirty="0">
                <a:latin typeface="Arial"/>
                <a:cs typeface="Arial"/>
              </a:rPr>
              <a:t>s a 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handle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soci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it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8" name="object 10"/>
          <p:cNvSpPr txBox="1"/>
          <p:nvPr/>
        </p:nvSpPr>
        <p:spPr>
          <a:xfrm>
            <a:off x="1137919" y="2628296"/>
            <a:ext cx="5286375" cy="116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2660"/>
              </a:lnSpc>
            </a:pPr>
            <a:r>
              <a:rPr sz="2400" dirty="0">
                <a:latin typeface="Arial"/>
                <a:cs typeface="Arial"/>
              </a:rPr>
              <a:t>re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ra</a:t>
            </a:r>
            <a:r>
              <a:rPr sz="2400" spc="-5" dirty="0">
                <a:latin typeface="Arial"/>
                <a:cs typeface="Arial"/>
              </a:rPr>
              <a:t>ct</a:t>
            </a:r>
            <a:r>
              <a:rPr sz="2400" dirty="0">
                <a:latin typeface="Arial"/>
                <a:cs typeface="Arial"/>
              </a:rPr>
              <a:t> 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660"/>
              </a:lnSpc>
            </a:pPr>
            <a:r>
              <a:rPr sz="2400" spc="-5" dirty="0">
                <a:latin typeface="Courier New"/>
                <a:cs typeface="Courier New"/>
              </a:rPr>
              <a:t>java.util.logging.Handler</a:t>
            </a:r>
            <a:endParaRPr sz="24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2800" spc="-5" dirty="0">
                <a:latin typeface="Arial"/>
                <a:cs typeface="Arial"/>
              </a:rPr>
              <a:t>thre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mai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va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abl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11"/>
          <p:cNvSpPr txBox="1"/>
          <p:nvPr/>
        </p:nvSpPr>
        <p:spPr>
          <a:xfrm>
            <a:off x="814069" y="35027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0" name="object 12"/>
          <p:cNvSpPr txBox="1"/>
          <p:nvPr/>
        </p:nvSpPr>
        <p:spPr>
          <a:xfrm>
            <a:off x="1281430" y="399263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1" name="object 13"/>
          <p:cNvSpPr txBox="1"/>
          <p:nvPr/>
        </p:nvSpPr>
        <p:spPr>
          <a:xfrm>
            <a:off x="1569719" y="3942746"/>
            <a:ext cx="7157084" cy="1146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2400" spc="-5" dirty="0">
                <a:latin typeface="Courier New"/>
                <a:cs typeface="Courier New"/>
              </a:rPr>
              <a:t>ConsoleHandle</a:t>
            </a:r>
            <a:r>
              <a:rPr sz="2400" dirty="0">
                <a:latin typeface="Courier New"/>
                <a:cs typeface="Courier New"/>
              </a:rPr>
              <a:t>r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o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pu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ogge</a:t>
            </a:r>
            <a:r>
              <a:rPr sz="2400" dirty="0">
                <a:latin typeface="Arial"/>
                <a:cs typeface="Arial"/>
              </a:rPr>
              <a:t>d 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ssa</a:t>
            </a:r>
            <a:r>
              <a:rPr sz="2400" spc="-10" dirty="0">
                <a:latin typeface="Arial"/>
                <a:cs typeface="Arial"/>
              </a:rPr>
              <a:t>ge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0"/>
              </a:lnSpc>
            </a:pPr>
            <a:r>
              <a:rPr sz="2400" spc="-5" dirty="0">
                <a:latin typeface="Courier New"/>
                <a:cs typeface="Courier New"/>
              </a:rPr>
              <a:t>System.err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spc="-5" dirty="0">
                <a:latin typeface="Courier New"/>
                <a:cs typeface="Courier New"/>
              </a:rPr>
              <a:t>FileHandle</a:t>
            </a:r>
            <a:r>
              <a:rPr sz="2400" dirty="0">
                <a:latin typeface="Courier New"/>
                <a:cs typeface="Courier New"/>
              </a:rPr>
              <a:t>r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age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14"/>
          <p:cNvSpPr txBox="1"/>
          <p:nvPr/>
        </p:nvSpPr>
        <p:spPr>
          <a:xfrm>
            <a:off x="1281430" y="47851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3" name="object 15"/>
          <p:cNvSpPr txBox="1"/>
          <p:nvPr/>
        </p:nvSpPr>
        <p:spPr>
          <a:xfrm>
            <a:off x="1785620" y="526529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4" name="object 16"/>
          <p:cNvSpPr txBox="1"/>
          <p:nvPr/>
        </p:nvSpPr>
        <p:spPr>
          <a:xfrm>
            <a:off x="2001520" y="5196759"/>
            <a:ext cx="25260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5" dirty="0">
                <a:latin typeface="Arial"/>
                <a:cs typeface="Arial"/>
              </a:rPr>
              <a:t>pp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ti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17"/>
          <p:cNvSpPr txBox="1"/>
          <p:nvPr/>
        </p:nvSpPr>
        <p:spPr>
          <a:xfrm>
            <a:off x="1281430" y="560680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6" name="object 18"/>
          <p:cNvSpPr txBox="1"/>
          <p:nvPr/>
        </p:nvSpPr>
        <p:spPr>
          <a:xfrm>
            <a:off x="1569719" y="5556916"/>
            <a:ext cx="788797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SocketHandle</a:t>
            </a:r>
            <a:r>
              <a:rPr sz="2400" dirty="0">
                <a:latin typeface="Courier New"/>
                <a:cs typeface="Courier New"/>
              </a:rPr>
              <a:t>r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mess</a:t>
            </a:r>
            <a:r>
              <a:rPr sz="2400" spc="-10" dirty="0">
                <a:latin typeface="Arial"/>
                <a:cs typeface="Arial"/>
              </a:rPr>
              <a:t>age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-10" dirty="0">
                <a:latin typeface="Arial"/>
                <a:cs typeface="Arial"/>
              </a:rPr>
              <a:t> ne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k s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ck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Logging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706119" y="1466468"/>
            <a:ext cx="178308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dirty="0">
                <a:latin typeface="Arial"/>
                <a:cs typeface="Arial"/>
              </a:rPr>
              <a:t>ma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ter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8"/>
          <p:cNvSpPr txBox="1"/>
          <p:nvPr/>
        </p:nvSpPr>
        <p:spPr>
          <a:xfrm>
            <a:off x="1137919" y="2093102"/>
            <a:ext cx="42354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UL</a:t>
            </a:r>
            <a:r>
              <a:rPr sz="2800" dirty="0">
                <a:latin typeface="Arial"/>
                <a:cs typeface="Arial"/>
              </a:rPr>
              <a:t>I </a:t>
            </a:r>
            <a:r>
              <a:rPr sz="2800" spc="-5" dirty="0">
                <a:latin typeface="Arial"/>
                <a:cs typeface="Arial"/>
              </a:rPr>
              <a:t>add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forma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7" name="object 9"/>
          <p:cNvSpPr txBox="1"/>
          <p:nvPr/>
        </p:nvSpPr>
        <p:spPr>
          <a:xfrm>
            <a:off x="1281430" y="267818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8" name="object 10"/>
          <p:cNvSpPr txBox="1"/>
          <p:nvPr/>
        </p:nvSpPr>
        <p:spPr>
          <a:xfrm>
            <a:off x="1569719" y="2628296"/>
            <a:ext cx="8831580" cy="229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4775">
              <a:lnSpc>
                <a:spcPts val="2810"/>
              </a:lnSpc>
            </a:pPr>
            <a:r>
              <a:rPr sz="2400" spc="-5" dirty="0">
                <a:latin typeface="Courier New"/>
                <a:cs typeface="Courier New"/>
              </a:rPr>
              <a:t>OneLineFormatte</a:t>
            </a:r>
            <a:r>
              <a:rPr sz="2400" dirty="0">
                <a:latin typeface="Courier New"/>
                <a:cs typeface="Courier New"/>
              </a:rPr>
              <a:t>r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SimpleFormatter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bu</a:t>
            </a:r>
            <a:r>
              <a:rPr sz="2400" spc="-5" dirty="0">
                <a:latin typeface="Arial"/>
                <a:cs typeface="Arial"/>
              </a:rPr>
              <a:t>t w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itt</a:t>
            </a:r>
            <a:r>
              <a:rPr sz="2400" dirty="0">
                <a:latin typeface="Arial"/>
                <a:cs typeface="Arial"/>
              </a:rPr>
              <a:t>en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ne</a:t>
            </a:r>
            <a:endParaRPr sz="2400">
              <a:latin typeface="Arial"/>
              <a:cs typeface="Arial"/>
            </a:endParaRPr>
          </a:p>
          <a:p>
            <a:pPr marL="97155" marR="5080" indent="-85090">
              <a:lnSpc>
                <a:spcPts val="2810"/>
              </a:lnSpc>
              <a:spcBef>
                <a:spcPts val="710"/>
              </a:spcBef>
            </a:pPr>
            <a:r>
              <a:rPr sz="2400" spc="-5" dirty="0">
                <a:latin typeface="Courier New"/>
                <a:cs typeface="Courier New"/>
              </a:rPr>
              <a:t>VerbatimFormatte</a:t>
            </a:r>
            <a:r>
              <a:rPr sz="2400" dirty="0">
                <a:latin typeface="Courier New"/>
                <a:cs typeface="Courier New"/>
              </a:rPr>
              <a:t>r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10" dirty="0">
                <a:latin typeface="Arial"/>
                <a:cs typeface="Arial"/>
              </a:rPr>
              <a:t>ag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8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</a:t>
            </a:r>
            <a:r>
              <a:rPr sz="2400" spc="-10" dirty="0">
                <a:latin typeface="Arial"/>
                <a:cs typeface="Arial"/>
              </a:rPr>
              <a:t>ho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10" dirty="0">
                <a:latin typeface="Arial"/>
                <a:cs typeface="Arial"/>
              </a:rPr>
              <a:t>ad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na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  <a:p>
            <a:pPr marL="12700" marR="624840">
              <a:lnSpc>
                <a:spcPts val="2810"/>
              </a:lnSpc>
              <a:spcBef>
                <a:spcPts val="720"/>
              </a:spcBef>
            </a:pPr>
            <a:r>
              <a:rPr sz="2400" spc="-5" dirty="0">
                <a:latin typeface="Courier New"/>
                <a:cs typeface="Courier New"/>
              </a:rPr>
              <a:t>JdkLoggerFormatte</a:t>
            </a:r>
            <a:r>
              <a:rPr sz="2400" dirty="0">
                <a:latin typeface="Courier New"/>
                <a:cs typeface="Courier New"/>
              </a:rPr>
              <a:t>r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us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a 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om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</a:t>
            </a:r>
            <a:r>
              <a:rPr sz="2400" dirty="0">
                <a:latin typeface="Arial"/>
                <a:cs typeface="Arial"/>
              </a:rPr>
              <a:t>h 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11"/>
          <p:cNvSpPr txBox="1"/>
          <p:nvPr/>
        </p:nvSpPr>
        <p:spPr>
          <a:xfrm>
            <a:off x="1281430" y="348336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0" name="object 12"/>
          <p:cNvSpPr txBox="1"/>
          <p:nvPr/>
        </p:nvSpPr>
        <p:spPr>
          <a:xfrm>
            <a:off x="1281430" y="42872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Logging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572769" y="3044189"/>
            <a:ext cx="1718310" cy="539750"/>
          </a:xfrm>
          <a:custGeom>
            <a:avLst/>
            <a:gdLst/>
            <a:ahLst/>
            <a:cxnLst/>
            <a:rect l="l" t="t" r="r" b="b"/>
            <a:pathLst>
              <a:path w="1718310" h="539750">
                <a:moveTo>
                  <a:pt x="1718310" y="0"/>
                </a:moveTo>
                <a:lnTo>
                  <a:pt x="0" y="0"/>
                </a:lnTo>
                <a:lnTo>
                  <a:pt x="0" y="539750"/>
                </a:lnTo>
                <a:lnTo>
                  <a:pt x="1718310" y="539750"/>
                </a:lnTo>
                <a:lnTo>
                  <a:pt x="1718310" y="0"/>
                </a:lnTo>
                <a:close/>
              </a:path>
            </a:pathLst>
          </a:custGeom>
          <a:solidFill>
            <a:srgbClr val="F8F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/>
          <p:nvPr/>
        </p:nvSpPr>
        <p:spPr>
          <a:xfrm>
            <a:off x="572769" y="3044189"/>
            <a:ext cx="1718310" cy="539750"/>
          </a:xfrm>
          <a:custGeom>
            <a:avLst/>
            <a:gdLst/>
            <a:ahLst/>
            <a:cxnLst/>
            <a:rect l="l" t="t" r="r" b="b"/>
            <a:pathLst>
              <a:path w="1718310" h="539750">
                <a:moveTo>
                  <a:pt x="859789" y="539750"/>
                </a:moveTo>
                <a:lnTo>
                  <a:pt x="0" y="539750"/>
                </a:lnTo>
                <a:lnTo>
                  <a:pt x="0" y="0"/>
                </a:lnTo>
                <a:lnTo>
                  <a:pt x="1718310" y="0"/>
                </a:lnTo>
                <a:lnTo>
                  <a:pt x="1718310" y="539750"/>
                </a:lnTo>
                <a:lnTo>
                  <a:pt x="859789" y="5397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 txBox="1"/>
          <p:nvPr/>
        </p:nvSpPr>
        <p:spPr>
          <a:xfrm>
            <a:off x="875030" y="3194232"/>
            <a:ext cx="11144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icati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8"/>
          <p:cNvSpPr/>
          <p:nvPr/>
        </p:nvSpPr>
        <p:spPr>
          <a:xfrm>
            <a:off x="3054350" y="3044189"/>
            <a:ext cx="1910080" cy="539750"/>
          </a:xfrm>
          <a:custGeom>
            <a:avLst/>
            <a:gdLst/>
            <a:ahLst/>
            <a:cxnLst/>
            <a:rect l="l" t="t" r="r" b="b"/>
            <a:pathLst>
              <a:path w="1910079" h="539750">
                <a:moveTo>
                  <a:pt x="1910079" y="0"/>
                </a:moveTo>
                <a:lnTo>
                  <a:pt x="0" y="0"/>
                </a:lnTo>
                <a:lnTo>
                  <a:pt x="0" y="539750"/>
                </a:lnTo>
                <a:lnTo>
                  <a:pt x="1910079" y="539750"/>
                </a:lnTo>
                <a:lnTo>
                  <a:pt x="191007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3054350" y="3044189"/>
            <a:ext cx="1910080" cy="539750"/>
          </a:xfrm>
          <a:custGeom>
            <a:avLst/>
            <a:gdLst/>
            <a:ahLst/>
            <a:cxnLst/>
            <a:rect l="l" t="t" r="r" b="b"/>
            <a:pathLst>
              <a:path w="1910079" h="539750">
                <a:moveTo>
                  <a:pt x="955039" y="539750"/>
                </a:moveTo>
                <a:lnTo>
                  <a:pt x="0" y="539750"/>
                </a:lnTo>
                <a:lnTo>
                  <a:pt x="0" y="0"/>
                </a:lnTo>
                <a:lnTo>
                  <a:pt x="1910079" y="0"/>
                </a:lnTo>
                <a:lnTo>
                  <a:pt x="1910079" y="539750"/>
                </a:lnTo>
                <a:lnTo>
                  <a:pt x="955039" y="5397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 txBox="1"/>
          <p:nvPr/>
        </p:nvSpPr>
        <p:spPr>
          <a:xfrm>
            <a:off x="3642359" y="3194232"/>
            <a:ext cx="7346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og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11"/>
          <p:cNvSpPr/>
          <p:nvPr/>
        </p:nvSpPr>
        <p:spPr>
          <a:xfrm>
            <a:off x="5918200" y="3044189"/>
            <a:ext cx="2291080" cy="539750"/>
          </a:xfrm>
          <a:custGeom>
            <a:avLst/>
            <a:gdLst/>
            <a:ahLst/>
            <a:cxnLst/>
            <a:rect l="l" t="t" r="r" b="b"/>
            <a:pathLst>
              <a:path w="2291079" h="539750">
                <a:moveTo>
                  <a:pt x="1145540" y="539750"/>
                </a:moveTo>
                <a:lnTo>
                  <a:pt x="0" y="539750"/>
                </a:lnTo>
                <a:lnTo>
                  <a:pt x="0" y="0"/>
                </a:lnTo>
                <a:lnTo>
                  <a:pt x="2291079" y="0"/>
                </a:lnTo>
                <a:lnTo>
                  <a:pt x="2291079" y="539750"/>
                </a:lnTo>
                <a:lnTo>
                  <a:pt x="1145540" y="5397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2"/>
          <p:cNvSpPr txBox="1"/>
          <p:nvPr/>
        </p:nvSpPr>
        <p:spPr>
          <a:xfrm>
            <a:off x="5918200" y="3044189"/>
            <a:ext cx="2291080" cy="53975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0" rIns="0" bIns="0" rtlCol="0">
            <a:spAutoFit/>
          </a:bodyPr>
          <a:lstStyle/>
          <a:p>
            <a:pPr marL="747395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dl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13"/>
          <p:cNvSpPr txBox="1"/>
          <p:nvPr/>
        </p:nvSpPr>
        <p:spPr>
          <a:xfrm>
            <a:off x="5918200" y="4140200"/>
            <a:ext cx="2291080" cy="53975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502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F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mat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14"/>
          <p:cNvSpPr/>
          <p:nvPr/>
        </p:nvSpPr>
        <p:spPr>
          <a:xfrm>
            <a:off x="2291079" y="3314700"/>
            <a:ext cx="633730" cy="0"/>
          </a:xfrm>
          <a:custGeom>
            <a:avLst/>
            <a:gdLst/>
            <a:ahLst/>
            <a:cxnLst/>
            <a:rect l="l" t="t" r="r" b="b"/>
            <a:pathLst>
              <a:path w="633730">
                <a:moveTo>
                  <a:pt x="0" y="0"/>
                </a:moveTo>
                <a:lnTo>
                  <a:pt x="6337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5"/>
          <p:cNvSpPr/>
          <p:nvPr/>
        </p:nvSpPr>
        <p:spPr>
          <a:xfrm>
            <a:off x="2893060" y="3260090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6"/>
          <p:cNvSpPr/>
          <p:nvPr/>
        </p:nvSpPr>
        <p:spPr>
          <a:xfrm>
            <a:off x="4964429" y="3314700"/>
            <a:ext cx="824230" cy="0"/>
          </a:xfrm>
          <a:custGeom>
            <a:avLst/>
            <a:gdLst/>
            <a:ahLst/>
            <a:cxnLst/>
            <a:rect l="l" t="t" r="r" b="b"/>
            <a:pathLst>
              <a:path w="824229">
                <a:moveTo>
                  <a:pt x="0" y="0"/>
                </a:moveTo>
                <a:lnTo>
                  <a:pt x="8242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7"/>
          <p:cNvSpPr/>
          <p:nvPr/>
        </p:nvSpPr>
        <p:spPr>
          <a:xfrm>
            <a:off x="5756909" y="3260090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8"/>
          <p:cNvSpPr txBox="1"/>
          <p:nvPr/>
        </p:nvSpPr>
        <p:spPr>
          <a:xfrm>
            <a:off x="9241790" y="3194232"/>
            <a:ext cx="3422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o</a:t>
            </a:r>
            <a:r>
              <a:rPr sz="1800" spc="-15" dirty="0">
                <a:latin typeface="Arial"/>
                <a:cs typeface="Arial"/>
              </a:rPr>
              <a:t>u</a:t>
            </a:r>
            <a:r>
              <a:rPr sz="1800" spc="-5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19"/>
          <p:cNvSpPr/>
          <p:nvPr/>
        </p:nvSpPr>
        <p:spPr>
          <a:xfrm>
            <a:off x="8209280" y="3314700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0"/>
          <p:cNvSpPr/>
          <p:nvPr/>
        </p:nvSpPr>
        <p:spPr>
          <a:xfrm>
            <a:off x="8811259" y="326009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6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1"/>
          <p:cNvSpPr/>
          <p:nvPr/>
        </p:nvSpPr>
        <p:spPr>
          <a:xfrm>
            <a:off x="7063740" y="3600450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0"/>
                </a:moveTo>
                <a:lnTo>
                  <a:pt x="0" y="177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2"/>
          <p:cNvSpPr/>
          <p:nvPr/>
        </p:nvSpPr>
        <p:spPr>
          <a:xfrm>
            <a:off x="7063740" y="3663950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3"/>
          <p:cNvSpPr/>
          <p:nvPr/>
        </p:nvSpPr>
        <p:spPr>
          <a:xfrm>
            <a:off x="7063740" y="3728720"/>
            <a:ext cx="0" cy="91440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4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4"/>
          <p:cNvSpPr/>
          <p:nvPr/>
        </p:nvSpPr>
        <p:spPr>
          <a:xfrm>
            <a:off x="7063740" y="3865879"/>
            <a:ext cx="0" cy="91440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4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5"/>
          <p:cNvSpPr/>
          <p:nvPr/>
        </p:nvSpPr>
        <p:spPr>
          <a:xfrm>
            <a:off x="7063740" y="4003040"/>
            <a:ext cx="0" cy="7620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0" y="0"/>
                </a:moveTo>
                <a:lnTo>
                  <a:pt x="0" y="76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6"/>
          <p:cNvSpPr/>
          <p:nvPr/>
        </p:nvSpPr>
        <p:spPr>
          <a:xfrm>
            <a:off x="7010400" y="3977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00" name="object 6"/>
          <p:cNvSpPr txBox="1"/>
          <p:nvPr/>
        </p:nvSpPr>
        <p:spPr>
          <a:xfrm>
            <a:off x="706119" y="1466468"/>
            <a:ext cx="32048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q</a:t>
            </a: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m</a:t>
            </a:r>
            <a:r>
              <a:rPr sz="3200" spc="-5" dirty="0">
                <a:latin typeface="Arial"/>
                <a:cs typeface="Arial"/>
              </a:rPr>
              <a:t>et</a:t>
            </a:r>
            <a:r>
              <a:rPr sz="3200" spc="-15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1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02" name="object 8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2558921"/>
          </a:xfrm>
          <a:prstGeom prst="rect">
            <a:avLst/>
          </a:prstGeom>
        </p:spPr>
        <p:txBody>
          <a:bodyPr vert="horz" wrap="square" lIns="0" tIns="626633" rIns="0" bIns="0" rtlCol="0">
            <a:spAutoFit/>
          </a:bodyPr>
          <a:lstStyle/>
          <a:p>
            <a:pPr marL="769620" algn="l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eques</a:t>
            </a:r>
            <a:r>
              <a:rPr sz="2800" dirty="0">
                <a:latin typeface="Arial"/>
                <a:cs typeface="Arial"/>
              </a:rPr>
              <a:t>ts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source</a:t>
            </a:r>
          </a:p>
          <a:p>
            <a:pPr marL="769620" algn="l">
              <a:lnSpc>
                <a:spcPct val="100000"/>
              </a:lnSpc>
              <a:spcBef>
                <a:spcPts val="890"/>
              </a:spcBef>
            </a:pPr>
            <a:r>
              <a:rPr sz="2800" spc="-15" dirty="0">
                <a:latin typeface="Arial"/>
                <a:cs typeface="Arial"/>
              </a:rPr>
              <a:t>H</a:t>
            </a:r>
            <a:r>
              <a:rPr sz="2800" spc="-10" dirty="0">
                <a:latin typeface="Arial"/>
                <a:cs typeface="Arial"/>
              </a:rPr>
              <a:t>EA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 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ke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q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st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bu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thou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sponse</a:t>
            </a:r>
            <a:r>
              <a:rPr sz="2800" spc="-5" dirty="0">
                <a:latin typeface="Arial"/>
                <a:cs typeface="Arial"/>
              </a:rPr>
              <a:t> body</a:t>
            </a:r>
          </a:p>
          <a:p>
            <a:pPr marL="769620" marR="5080" algn="l">
              <a:lnSpc>
                <a:spcPts val="3110"/>
              </a:lnSpc>
              <a:spcBef>
                <a:spcPts val="1190"/>
              </a:spcBef>
            </a:pP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15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eques</a:t>
            </a:r>
            <a:r>
              <a:rPr sz="2800" dirty="0">
                <a:latin typeface="Arial"/>
                <a:cs typeface="Arial"/>
              </a:rPr>
              <a:t>ts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ac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ep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it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lo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equest</a:t>
            </a:r>
          </a:p>
        </p:txBody>
      </p:sp>
      <p:sp>
        <p:nvSpPr>
          <p:cNvPr id="103" name="object 9"/>
          <p:cNvSpPr txBox="1"/>
          <p:nvPr/>
        </p:nvSpPr>
        <p:spPr>
          <a:xfrm>
            <a:off x="810196" y="2770138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 dirty="0">
              <a:latin typeface="OpenSymbol"/>
              <a:cs typeface="OpenSymbol"/>
            </a:endParaRPr>
          </a:p>
        </p:txBody>
      </p:sp>
      <p:sp>
        <p:nvSpPr>
          <p:cNvPr id="104" name="object 10"/>
          <p:cNvSpPr txBox="1"/>
          <p:nvPr/>
        </p:nvSpPr>
        <p:spPr>
          <a:xfrm>
            <a:off x="810196" y="3274194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 dirty="0">
              <a:latin typeface="OpenSymbol"/>
              <a:cs typeface="OpenSymbol"/>
            </a:endParaRPr>
          </a:p>
        </p:txBody>
      </p:sp>
      <p:sp>
        <p:nvSpPr>
          <p:cNvPr id="105" name="object 11"/>
          <p:cNvSpPr txBox="1"/>
          <p:nvPr/>
        </p:nvSpPr>
        <p:spPr>
          <a:xfrm>
            <a:off x="1530019" y="4108546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06" name="object 12"/>
          <p:cNvSpPr txBox="1"/>
          <p:nvPr/>
        </p:nvSpPr>
        <p:spPr>
          <a:xfrm>
            <a:off x="1818308" y="4066282"/>
            <a:ext cx="21424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gh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m</a:t>
            </a:r>
          </a:p>
        </p:txBody>
      </p:sp>
      <p:sp>
        <p:nvSpPr>
          <p:cNvPr id="107" name="object 13"/>
          <p:cNvSpPr txBox="1"/>
          <p:nvPr/>
        </p:nvSpPr>
        <p:spPr>
          <a:xfrm>
            <a:off x="1098228" y="4714354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 dirty="0">
              <a:latin typeface="OpenSymbol"/>
              <a:cs typeface="OpenSymbol"/>
            </a:endParaRPr>
          </a:p>
        </p:txBody>
      </p:sp>
      <p:sp>
        <p:nvSpPr>
          <p:cNvPr id="108" name="object 14"/>
          <p:cNvSpPr txBox="1"/>
          <p:nvPr/>
        </p:nvSpPr>
        <p:spPr>
          <a:xfrm>
            <a:off x="1386508" y="4519148"/>
            <a:ext cx="7334884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00"/>
              </a:lnSpc>
            </a:pP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15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q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st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los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tit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tor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-10" dirty="0">
                <a:latin typeface="Arial"/>
                <a:cs typeface="Arial"/>
              </a:rPr>
              <a:t>ET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dele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rc</a:t>
            </a:r>
            <a:r>
              <a:rPr sz="2800" dirty="0">
                <a:latin typeface="Arial"/>
                <a:cs typeface="Arial"/>
              </a:rPr>
              <a:t>e</a:t>
            </a:r>
          </a:p>
        </p:txBody>
      </p:sp>
      <p:sp>
        <p:nvSpPr>
          <p:cNvPr id="109" name="object 15"/>
          <p:cNvSpPr txBox="1"/>
          <p:nvPr/>
        </p:nvSpPr>
        <p:spPr>
          <a:xfrm>
            <a:off x="1098228" y="5218410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 dirty="0">
              <a:latin typeface="OpenSymbol"/>
              <a:cs typeface="OpenSymbol"/>
            </a:endParaRPr>
          </a:p>
        </p:txBody>
      </p:sp>
      <p:sp>
        <p:nvSpPr>
          <p:cNvPr id="110" name="Заголовок 18"/>
          <p:cNvSpPr>
            <a:spLocks noGrp="1"/>
          </p:cNvSpPr>
          <p:nvPr>
            <p:ph type="title"/>
          </p:nvPr>
        </p:nvSpPr>
        <p:spPr>
          <a:xfrm>
            <a:off x="527679" y="580862"/>
            <a:ext cx="4242957" cy="677108"/>
          </a:xfrm>
        </p:spPr>
        <p:txBody>
          <a:bodyPr/>
          <a:lstStyle/>
          <a:p>
            <a:pPr algn="l"/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HTTP(cont.)</a:t>
            </a:r>
            <a:endParaRPr lang="ru-RU" sz="3600" dirty="0"/>
          </a:p>
        </p:txBody>
      </p:sp>
      <p:sp>
        <p:nvSpPr>
          <p:cNvPr id="111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112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Logging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706119" y="1466468"/>
            <a:ext cx="39027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gi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nf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gu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ati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0" name="object 8"/>
          <p:cNvSpPr txBox="1"/>
          <p:nvPr/>
        </p:nvSpPr>
        <p:spPr>
          <a:xfrm>
            <a:off x="1137919" y="2093102"/>
            <a:ext cx="73494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yp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al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if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logg</a:t>
            </a:r>
            <a:r>
              <a:rPr sz="2800" i="1" spc="5" dirty="0">
                <a:latin typeface="Arial"/>
                <a:cs typeface="Arial"/>
              </a:rPr>
              <a:t>i</a:t>
            </a:r>
            <a:r>
              <a:rPr sz="2800" i="1" spc="-5" dirty="0">
                <a:latin typeface="Arial"/>
                <a:cs typeface="Arial"/>
              </a:rPr>
              <a:t>ng</a:t>
            </a:r>
            <a:r>
              <a:rPr sz="2800" i="1" dirty="0">
                <a:latin typeface="Arial"/>
                <a:cs typeface="Arial"/>
              </a:rPr>
              <a:t>.</a:t>
            </a:r>
            <a:r>
              <a:rPr sz="2800" i="1" spc="-5" dirty="0">
                <a:latin typeface="Arial"/>
                <a:cs typeface="Arial"/>
              </a:rPr>
              <a:t>prope</a:t>
            </a:r>
            <a:r>
              <a:rPr sz="2800" i="1" spc="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ties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9"/>
          <p:cNvSpPr txBox="1"/>
          <p:nvPr/>
        </p:nvSpPr>
        <p:spPr>
          <a:xfrm>
            <a:off x="1281430" y="394183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4" name="object 10"/>
          <p:cNvSpPr txBox="1"/>
          <p:nvPr/>
        </p:nvSpPr>
        <p:spPr>
          <a:xfrm>
            <a:off x="1569719" y="3899566"/>
            <a:ext cx="58985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#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es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rs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or)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5" name="object 11"/>
          <p:cNvSpPr txBox="1"/>
          <p:nvPr/>
        </p:nvSpPr>
        <p:spPr>
          <a:xfrm>
            <a:off x="1785620" y="441312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6" name="object 12"/>
          <p:cNvSpPr txBox="1"/>
          <p:nvPr/>
        </p:nvSpPr>
        <p:spPr>
          <a:xfrm>
            <a:off x="2001520" y="4344590"/>
            <a:ext cx="4295140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100"/>
              </a:lnSpc>
            </a:pP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sp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ifi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is 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ss 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me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b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J</a:t>
            </a:r>
            <a:r>
              <a:rPr sz="2000" spc="-5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13"/>
          <p:cNvSpPr txBox="1"/>
          <p:nvPr/>
        </p:nvSpPr>
        <p:spPr>
          <a:xfrm>
            <a:off x="1785620" y="476999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8" name="object 14"/>
          <p:cNvSpPr txBox="1"/>
          <p:nvPr/>
        </p:nvSpPr>
        <p:spPr>
          <a:xfrm>
            <a:off x="1281430" y="5103881"/>
            <a:ext cx="139700" cy="701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9" name="object 15"/>
          <p:cNvSpPr txBox="1"/>
          <p:nvPr/>
        </p:nvSpPr>
        <p:spPr>
          <a:xfrm>
            <a:off x="1569719" y="5061616"/>
            <a:ext cx="5403850" cy="7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#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lt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ogg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h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spc="-10" dirty="0">
                <a:latin typeface="Arial"/>
                <a:cs typeface="Arial"/>
              </a:rPr>
              <a:t>#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 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han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16"/>
          <p:cNvSpPr txBox="1"/>
          <p:nvPr/>
        </p:nvSpPr>
        <p:spPr>
          <a:xfrm>
            <a:off x="1145539" y="2882900"/>
            <a:ext cx="8018780" cy="71755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 marR="609600">
              <a:lnSpc>
                <a:spcPct val="97900"/>
              </a:lnSpc>
            </a:pPr>
            <a:r>
              <a:rPr sz="1400" spc="-10" dirty="0">
                <a:latin typeface="Consolas"/>
                <a:cs typeface="Consolas"/>
              </a:rPr>
              <a:t>h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ndler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j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va.u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il.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oggin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.Con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ole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andler </a:t>
            </a:r>
            <a:r>
              <a:rPr sz="1400" spc="-10" dirty="0">
                <a:latin typeface="Consolas"/>
                <a:cs typeface="Consolas"/>
              </a:rPr>
              <a:t>j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va.ut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l.l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ggin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.Cons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leH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ndle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.leve</a:t>
            </a:r>
            <a:r>
              <a:rPr sz="1400" spc="-5" dirty="0">
                <a:latin typeface="Consolas"/>
                <a:cs typeface="Consolas"/>
              </a:rPr>
              <a:t>l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40" dirty="0"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LL </a:t>
            </a:r>
            <a:r>
              <a:rPr sz="1400" spc="-10" dirty="0">
                <a:latin typeface="Consolas"/>
                <a:cs typeface="Consolas"/>
              </a:rPr>
              <a:t>j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va.ut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l.l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ggin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.Cons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leH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ndle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.form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tte</a:t>
            </a:r>
            <a:r>
              <a:rPr sz="1400" spc="-5" dirty="0">
                <a:latin typeface="Consolas"/>
                <a:cs typeface="Consolas"/>
              </a:rPr>
              <a:t>r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45" dirty="0"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j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va.ut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l.l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ggin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.XMLF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rma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ter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JULI	configuration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6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4881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7820" marR="5080">
              <a:lnSpc>
                <a:spcPts val="3590"/>
              </a:lnSpc>
            </a:pP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gg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rk 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uar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ee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th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nl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5" dirty="0">
                <a:latin typeface="Arial"/>
                <a:cs typeface="Arial"/>
              </a:rPr>
              <a:t> one 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i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instan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iat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dirty="0">
                <a:latin typeface="Arial"/>
                <a:cs typeface="Arial"/>
              </a:rPr>
              <a:t>y JVM</a:t>
            </a:r>
          </a:p>
          <a:p>
            <a:pPr marL="337820">
              <a:lnSpc>
                <a:spcPct val="100000"/>
              </a:lnSpc>
              <a:spcBef>
                <a:spcPts val="1090"/>
              </a:spcBef>
            </a:pPr>
            <a:r>
              <a:rPr sz="3200" dirty="0">
                <a:latin typeface="Arial"/>
                <a:cs typeface="Arial"/>
              </a:rPr>
              <a:t>J</a:t>
            </a:r>
            <a:r>
              <a:rPr sz="3200" spc="5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I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pp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rts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on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le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ad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</a:p>
        </p:txBody>
      </p:sp>
      <p:sp>
        <p:nvSpPr>
          <p:cNvPr id="19" name="object 7"/>
          <p:cNvSpPr txBox="1"/>
          <p:nvPr/>
        </p:nvSpPr>
        <p:spPr>
          <a:xfrm>
            <a:off x="381000" y="26652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814069" y="32804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1137919" y="3185302"/>
            <a:ext cx="55626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pre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x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ad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eac</a:t>
            </a:r>
            <a:r>
              <a:rPr sz="2800" dirty="0">
                <a:latin typeface="Arial"/>
                <a:cs typeface="Arial"/>
              </a:rPr>
              <a:t>h </a:t>
            </a:r>
            <a:r>
              <a:rPr sz="2800" spc="-5" dirty="0">
                <a:latin typeface="Arial"/>
                <a:cs typeface="Arial"/>
              </a:rPr>
              <a:t>hand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t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pe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10"/>
          <p:cNvSpPr txBox="1"/>
          <p:nvPr/>
        </p:nvSpPr>
        <p:spPr>
          <a:xfrm>
            <a:off x="1281430" y="3761490"/>
            <a:ext cx="139700" cy="114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3" name="object 11"/>
          <p:cNvSpPr txBox="1"/>
          <p:nvPr/>
        </p:nvSpPr>
        <p:spPr>
          <a:xfrm>
            <a:off x="1569719" y="3719226"/>
            <a:ext cx="3473450" cy="1225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90220">
              <a:lnSpc>
                <a:spcPct val="122600"/>
              </a:lnSpc>
            </a:pP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wit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nu</a:t>
            </a:r>
            <a:r>
              <a:rPr sz="2400" dirty="0">
                <a:latin typeface="Arial"/>
                <a:cs typeface="Arial"/>
              </a:rPr>
              <a:t>mb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rary 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end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wit</a:t>
            </a:r>
            <a:r>
              <a:rPr sz="2400" dirty="0">
                <a:latin typeface="Arial"/>
                <a:cs typeface="Arial"/>
              </a:rPr>
              <a:t>h a</a:t>
            </a:r>
            <a:r>
              <a:rPr sz="2400" spc="-10" dirty="0">
                <a:latin typeface="Arial"/>
                <a:cs typeface="Arial"/>
              </a:rPr>
              <a:t> p</a:t>
            </a:r>
            <a:r>
              <a:rPr sz="2400" dirty="0">
                <a:latin typeface="Arial"/>
                <a:cs typeface="Arial"/>
              </a:rPr>
              <a:t>er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"</a:t>
            </a:r>
            <a:r>
              <a:rPr sz="2400" spc="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"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12"/>
          <p:cNvSpPr txBox="1"/>
          <p:nvPr/>
        </p:nvSpPr>
        <p:spPr>
          <a:xfrm>
            <a:off x="572769" y="5219700"/>
            <a:ext cx="9512300" cy="32004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400" spc="-10" dirty="0">
                <a:latin typeface="Consolas"/>
                <a:cs typeface="Consolas"/>
              </a:rPr>
              <a:t>h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ndler</a:t>
            </a:r>
            <a:r>
              <a:rPr sz="1400" spc="-5" dirty="0"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1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cata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in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org.a</a:t>
            </a:r>
            <a:r>
              <a:rPr sz="1400" spc="-15" dirty="0">
                <a:latin typeface="Consolas"/>
                <a:cs typeface="Consolas"/>
              </a:rPr>
              <a:t>p</a:t>
            </a:r>
            <a:r>
              <a:rPr sz="1400" spc="-10" dirty="0">
                <a:latin typeface="Consolas"/>
                <a:cs typeface="Consolas"/>
              </a:rPr>
              <a:t>ach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.jul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.File</a:t>
            </a:r>
            <a:r>
              <a:rPr sz="1400" spc="-15" dirty="0">
                <a:latin typeface="Consolas"/>
                <a:cs typeface="Consolas"/>
              </a:rPr>
              <a:t>H</a:t>
            </a:r>
            <a:r>
              <a:rPr sz="1400" spc="-10" dirty="0">
                <a:latin typeface="Consolas"/>
                <a:cs typeface="Consolas"/>
              </a:rPr>
              <a:t>and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er</a:t>
            </a:r>
            <a:r>
              <a:rPr sz="1400" spc="-5" dirty="0">
                <a:latin typeface="Consolas"/>
                <a:cs typeface="Consolas"/>
              </a:rPr>
              <a:t>,</a:t>
            </a:r>
            <a:r>
              <a:rPr sz="1400" spc="30" dirty="0"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2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local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h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os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org.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pac</a:t>
            </a:r>
            <a:r>
              <a:rPr sz="1400" spc="-15" dirty="0">
                <a:latin typeface="Consolas"/>
                <a:cs typeface="Consolas"/>
              </a:rPr>
              <a:t>h</a:t>
            </a:r>
            <a:r>
              <a:rPr sz="1400" spc="-10" dirty="0">
                <a:latin typeface="Consolas"/>
                <a:cs typeface="Consolas"/>
              </a:rPr>
              <a:t>e.jul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.Fil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Han</a:t>
            </a:r>
            <a:r>
              <a:rPr sz="1400" spc="-15" dirty="0">
                <a:latin typeface="Consolas"/>
                <a:cs typeface="Consolas"/>
              </a:rPr>
              <a:t>d</a:t>
            </a:r>
            <a:r>
              <a:rPr sz="1400" spc="-10" dirty="0">
                <a:latin typeface="Consolas"/>
                <a:cs typeface="Consolas"/>
              </a:rPr>
              <a:t>ler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JULI	configuration(cont.)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66468"/>
            <a:ext cx="7577455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15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fa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lt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ha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rs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def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wit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715"/>
              </a:lnSpc>
            </a:pPr>
            <a:r>
              <a:rPr sz="3200" spc="-10" dirty="0">
                <a:latin typeface="Courier New"/>
                <a:cs typeface="Courier New"/>
              </a:rPr>
              <a:t>.</a:t>
            </a:r>
            <a:r>
              <a:rPr sz="3200" spc="5" dirty="0">
                <a:latin typeface="Courier New"/>
                <a:cs typeface="Courier New"/>
              </a:rPr>
              <a:t>h</a:t>
            </a:r>
            <a:r>
              <a:rPr sz="3200" spc="-5" dirty="0">
                <a:latin typeface="Courier New"/>
                <a:cs typeface="Courier New"/>
              </a:rPr>
              <a:t>a</a:t>
            </a:r>
            <a:r>
              <a:rPr sz="3200" spc="-10" dirty="0">
                <a:latin typeface="Courier New"/>
                <a:cs typeface="Courier New"/>
              </a:rPr>
              <a:t>n</a:t>
            </a:r>
            <a:r>
              <a:rPr sz="3200" spc="5" dirty="0">
                <a:latin typeface="Courier New"/>
                <a:cs typeface="Courier New"/>
              </a:rPr>
              <a:t>d</a:t>
            </a:r>
            <a:r>
              <a:rPr sz="3200" spc="-5" dirty="0">
                <a:latin typeface="Courier New"/>
                <a:cs typeface="Courier New"/>
              </a:rPr>
              <a:t>l</a:t>
            </a:r>
            <a:r>
              <a:rPr sz="3200" spc="-10" dirty="0">
                <a:latin typeface="Courier New"/>
                <a:cs typeface="Courier New"/>
              </a:rPr>
              <a:t>e</a:t>
            </a:r>
            <a:r>
              <a:rPr sz="3200" spc="5" dirty="0">
                <a:latin typeface="Courier New"/>
                <a:cs typeface="Courier New"/>
              </a:rPr>
              <a:t>r</a:t>
            </a:r>
            <a:r>
              <a:rPr sz="3200" dirty="0">
                <a:latin typeface="Courier New"/>
                <a:cs typeface="Courier New"/>
              </a:rPr>
              <a:t>s</a:t>
            </a:r>
            <a:r>
              <a:rPr sz="3200" spc="-1035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Arial"/>
                <a:cs typeface="Arial"/>
              </a:rPr>
              <a:t>pr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rty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14069" y="26797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5" name="object 8"/>
          <p:cNvSpPr txBox="1"/>
          <p:nvPr/>
        </p:nvSpPr>
        <p:spPr>
          <a:xfrm>
            <a:off x="1137919" y="2584592"/>
            <a:ext cx="9180830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ogge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o </a:t>
            </a:r>
            <a:r>
              <a:rPr sz="2800" spc="-5" dirty="0">
                <a:latin typeface="Arial"/>
                <a:cs typeface="Arial"/>
              </a:rPr>
              <a:t>no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hav</a:t>
            </a:r>
            <a:r>
              <a:rPr sz="2800" dirty="0">
                <a:latin typeface="Arial"/>
                <a:cs typeface="Arial"/>
              </a:rPr>
              <a:t>e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peci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 </a:t>
            </a:r>
            <a:r>
              <a:rPr sz="2800" spc="-5" dirty="0">
                <a:latin typeface="Arial"/>
                <a:cs typeface="Arial"/>
              </a:rPr>
              <a:t>hand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er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9"/>
          <p:cNvSpPr txBox="1"/>
          <p:nvPr/>
        </p:nvSpPr>
        <p:spPr>
          <a:xfrm>
            <a:off x="381000" y="42692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7" name="object 10"/>
          <p:cNvSpPr txBox="1"/>
          <p:nvPr/>
        </p:nvSpPr>
        <p:spPr>
          <a:xfrm>
            <a:off x="706119" y="4162678"/>
            <a:ext cx="48304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Eac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le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conf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red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11"/>
          <p:cNvSpPr txBox="1"/>
          <p:nvPr/>
        </p:nvSpPr>
        <p:spPr>
          <a:xfrm>
            <a:off x="814069" y="48844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1137919" y="4789311"/>
            <a:ext cx="7063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na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f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llowe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opert</a:t>
            </a:r>
            <a:r>
              <a:rPr sz="2800" dirty="0"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13"/>
          <p:cNvSpPr txBox="1"/>
          <p:nvPr/>
        </p:nvSpPr>
        <p:spPr>
          <a:xfrm>
            <a:off x="925830" y="3577590"/>
            <a:ext cx="8959850" cy="34671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.h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ndle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s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1cat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lina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org.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pach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.jul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.Fil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Hand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er</a:t>
            </a:r>
            <a:r>
              <a:rPr sz="1400" spc="-5" dirty="0">
                <a:latin typeface="Consolas"/>
                <a:cs typeface="Consolas"/>
              </a:rPr>
              <a:t>, </a:t>
            </a:r>
            <a:r>
              <a:rPr sz="1400" spc="-15" dirty="0">
                <a:latin typeface="Consolas"/>
                <a:cs typeface="Consolas"/>
              </a:rPr>
              <a:t>j</a:t>
            </a:r>
            <a:r>
              <a:rPr sz="1400" spc="-10" dirty="0">
                <a:latin typeface="Consolas"/>
                <a:cs typeface="Consolas"/>
              </a:rPr>
              <a:t>ava.</a:t>
            </a:r>
            <a:r>
              <a:rPr sz="1400" spc="-15" dirty="0">
                <a:latin typeface="Consolas"/>
                <a:cs typeface="Consolas"/>
              </a:rPr>
              <a:t>u</a:t>
            </a:r>
            <a:r>
              <a:rPr sz="1400" spc="-10" dirty="0">
                <a:latin typeface="Consolas"/>
                <a:cs typeface="Consolas"/>
              </a:rPr>
              <a:t>til.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oggi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g.Co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sole</a:t>
            </a:r>
            <a:r>
              <a:rPr sz="1400" spc="-15" dirty="0">
                <a:latin typeface="Consolas"/>
                <a:cs typeface="Consolas"/>
              </a:rPr>
              <a:t>H</a:t>
            </a:r>
            <a:r>
              <a:rPr sz="1400" spc="-10" dirty="0">
                <a:latin typeface="Consolas"/>
                <a:cs typeface="Consolas"/>
              </a:rPr>
              <a:t>andl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14"/>
          <p:cNvSpPr txBox="1"/>
          <p:nvPr/>
        </p:nvSpPr>
        <p:spPr>
          <a:xfrm>
            <a:off x="1526539" y="5403850"/>
            <a:ext cx="7589520" cy="71628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 marR="568960">
              <a:lnSpc>
                <a:spcPct val="97900"/>
              </a:lnSpc>
            </a:pPr>
            <a:r>
              <a:rPr sz="1400" spc="-10" dirty="0">
                <a:latin typeface="Consolas"/>
                <a:cs typeface="Consolas"/>
              </a:rPr>
              <a:t>1cat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lin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.org.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pach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.ju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i.Fil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Hand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e</a:t>
            </a:r>
            <a:r>
              <a:rPr sz="1400" spc="25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.le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l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FINE 1cat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lin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.org.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pach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.ju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i.Fil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Hand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e</a:t>
            </a:r>
            <a:r>
              <a:rPr sz="1400" spc="25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.di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ect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y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${ca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alin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.bas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}/lo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-5" dirty="0">
                <a:latin typeface="Consolas"/>
                <a:cs typeface="Consolas"/>
              </a:rPr>
              <a:t>s </a:t>
            </a:r>
            <a:r>
              <a:rPr sz="1400" spc="-10" dirty="0">
                <a:latin typeface="Consolas"/>
                <a:cs typeface="Consolas"/>
              </a:rPr>
              <a:t>1cat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lin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.org.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pach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.ju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i.Fil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Hand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e</a:t>
            </a:r>
            <a:r>
              <a:rPr sz="1400" spc="25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.pr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fi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x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cata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ina.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JULI	configuration(cont.)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706119" y="1466468"/>
            <a:ext cx="239268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Rot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gs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1137919" y="2093102"/>
            <a:ext cx="55041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lo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ro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enabl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1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14069" y="3363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10"/>
          <p:cNvSpPr txBox="1"/>
          <p:nvPr/>
        </p:nvSpPr>
        <p:spPr>
          <a:xfrm>
            <a:off x="1137919" y="3267852"/>
            <a:ext cx="537908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forma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10" dirty="0">
                <a:latin typeface="Arial"/>
                <a:cs typeface="Arial"/>
              </a:rPr>
              <a:t>{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re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10" dirty="0">
                <a:latin typeface="Arial"/>
                <a:cs typeface="Arial"/>
              </a:rPr>
              <a:t>}</a:t>
            </a:r>
            <a:r>
              <a:rPr sz="2800" spc="-5" dirty="0">
                <a:latin typeface="Arial"/>
                <a:cs typeface="Arial"/>
              </a:rPr>
              <a:t>.</a:t>
            </a:r>
            <a:r>
              <a:rPr sz="2800" dirty="0">
                <a:latin typeface="Arial"/>
                <a:cs typeface="Arial"/>
              </a:rPr>
              <a:t>{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}</a:t>
            </a:r>
            <a:r>
              <a:rPr sz="2800" spc="-5" dirty="0">
                <a:latin typeface="Arial"/>
                <a:cs typeface="Arial"/>
              </a:rPr>
              <a:t>.</a:t>
            </a:r>
            <a:r>
              <a:rPr sz="2800" spc="-10" dirty="0">
                <a:latin typeface="Arial"/>
                <a:cs typeface="Arial"/>
              </a:rPr>
              <a:t>{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-5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dirty="0">
                <a:latin typeface="Arial"/>
                <a:cs typeface="Arial"/>
              </a:rPr>
              <a:t>}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ro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onl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da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11"/>
          <p:cNvSpPr txBox="1"/>
          <p:nvPr/>
        </p:nvSpPr>
        <p:spPr>
          <a:xfrm>
            <a:off x="814069" y="39027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12"/>
          <p:cNvSpPr txBox="1"/>
          <p:nvPr/>
        </p:nvSpPr>
        <p:spPr>
          <a:xfrm>
            <a:off x="1526539" y="2735579"/>
            <a:ext cx="6441440" cy="29972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-10" dirty="0">
                <a:latin typeface="Consolas"/>
                <a:cs typeface="Consolas"/>
              </a:rPr>
              <a:t>1cat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lin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.org.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pach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.ju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i.Fil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Hand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e</a:t>
            </a:r>
            <a:r>
              <a:rPr sz="1400" spc="25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.ro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ata</a:t>
            </a:r>
            <a:r>
              <a:rPr sz="1400" spc="-15" dirty="0">
                <a:solidFill>
                  <a:srgbClr val="FF0000"/>
                </a:solidFill>
                <a:latin typeface="Consolas"/>
                <a:cs typeface="Consolas"/>
              </a:rPr>
              <a:t>b</a:t>
            </a:r>
            <a:r>
              <a:rPr sz="1400" spc="-10" dirty="0">
                <a:solidFill>
                  <a:srgbClr val="FF0000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e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Logging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706119" y="1466468"/>
            <a:ext cx="83013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Servle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6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AP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fin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lo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gin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9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I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 b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used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1137919" y="2093102"/>
            <a:ext cx="8565515" cy="1336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35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loggi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sed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perfo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me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 c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ll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235"/>
              </a:lnSpc>
            </a:pPr>
            <a:r>
              <a:rPr sz="2800" spc="-5" dirty="0">
                <a:latin typeface="Courier New"/>
                <a:cs typeface="Courier New"/>
              </a:rPr>
              <a:t>ServletContext.log(Strin</a:t>
            </a:r>
            <a:r>
              <a:rPr sz="2800" dirty="0">
                <a:latin typeface="Courier New"/>
                <a:cs typeface="Courier New"/>
              </a:rPr>
              <a:t>g</a:t>
            </a:r>
            <a:r>
              <a:rPr sz="2800" spc="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message</a:t>
            </a:r>
            <a:r>
              <a:rPr sz="2800" dirty="0">
                <a:latin typeface="Courier New"/>
                <a:cs typeface="Courier New"/>
              </a:rPr>
              <a:t>)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d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800" spc="-5" dirty="0">
                <a:latin typeface="Arial"/>
                <a:cs typeface="Arial"/>
              </a:rPr>
              <a:t>devel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rame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rk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814069" y="31445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1281430" y="362433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1569719" y="3583335"/>
            <a:ext cx="56756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erv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</a:t>
            </a:r>
            <a:r>
              <a:rPr sz="2400" dirty="0">
                <a:latin typeface="Arial"/>
                <a:cs typeface="Arial"/>
              </a:rPr>
              <a:t>I </a:t>
            </a:r>
            <a:r>
              <a:rPr sz="2400" spc="-10" dirty="0">
                <a:latin typeface="Arial"/>
                <a:cs typeface="Arial"/>
              </a:rPr>
              <a:t>Lo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g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ha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o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</a:p>
        </p:txBody>
      </p:sp>
      <p:sp>
        <p:nvSpPr>
          <p:cNvPr id="28" name="object 12"/>
          <p:cNvSpPr txBox="1"/>
          <p:nvPr/>
        </p:nvSpPr>
        <p:spPr>
          <a:xfrm>
            <a:off x="381000" y="41511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9" name="object 13"/>
          <p:cNvSpPr txBox="1"/>
          <p:nvPr/>
        </p:nvSpPr>
        <p:spPr>
          <a:xfrm>
            <a:off x="706119" y="4044568"/>
            <a:ext cx="887857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,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ss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ge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lo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re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ted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0" name="object 14"/>
          <p:cNvSpPr txBox="1"/>
          <p:nvPr/>
        </p:nvSpPr>
        <p:spPr>
          <a:xfrm>
            <a:off x="814069" y="52324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1" name="object 15"/>
          <p:cNvSpPr txBox="1"/>
          <p:nvPr/>
        </p:nvSpPr>
        <p:spPr>
          <a:xfrm>
            <a:off x="1137919" y="5127132"/>
            <a:ext cx="8435975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3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om</a:t>
            </a:r>
            <a:r>
              <a:rPr sz="2800" dirty="0">
                <a:latin typeface="Arial"/>
                <a:cs typeface="Arial"/>
              </a:rPr>
              <a:t>cat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ovid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handle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ServletContex</a:t>
            </a:r>
            <a:r>
              <a:rPr sz="2800" dirty="0">
                <a:latin typeface="Courier New"/>
                <a:cs typeface="Courier New"/>
              </a:rPr>
              <a:t>t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logs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16"/>
          <p:cNvSpPr txBox="1"/>
          <p:nvPr/>
        </p:nvSpPr>
        <p:spPr>
          <a:xfrm>
            <a:off x="1281430" y="57249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3" name="object 17"/>
          <p:cNvSpPr txBox="1"/>
          <p:nvPr/>
        </p:nvSpPr>
        <p:spPr>
          <a:xfrm>
            <a:off x="1569719" y="5682646"/>
            <a:ext cx="45262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ea</a:t>
            </a:r>
            <a:r>
              <a:rPr sz="2400" dirty="0">
                <a:latin typeface="Arial"/>
                <a:cs typeface="Arial"/>
              </a:rPr>
              <a:t>ch </a:t>
            </a:r>
            <a:r>
              <a:rPr sz="2400" spc="-10" dirty="0">
                <a:latin typeface="Arial"/>
                <a:cs typeface="Arial"/>
              </a:rPr>
              <a:t>eng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ho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ex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Logging(cont)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706119" y="1466468"/>
            <a:ext cx="61601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ll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onven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814069" y="26797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1" name="object 8"/>
          <p:cNvSpPr txBox="1"/>
          <p:nvPr/>
        </p:nvSpPr>
        <p:spPr>
          <a:xfrm>
            <a:off x="1137919" y="2584592"/>
            <a:ext cx="6180455" cy="199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448560">
              <a:lnSpc>
                <a:spcPct val="126200"/>
              </a:lnSpc>
            </a:pP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15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GI</a:t>
            </a:r>
            <a:r>
              <a:rPr sz="2800" spc="-1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eng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am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15" dirty="0">
                <a:latin typeface="Arial"/>
                <a:cs typeface="Arial"/>
              </a:rPr>
              <a:t>HO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hos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am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26200"/>
              </a:lnSpc>
              <a:spcBef>
                <a:spcPts val="10"/>
              </a:spcBef>
            </a:pPr>
            <a:r>
              <a:rPr sz="2800" spc="-15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spc="-25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co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nam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(app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ion) 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end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wit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opert</a:t>
            </a:r>
            <a:r>
              <a:rPr sz="2800" dirty="0"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9"/>
          <p:cNvSpPr txBox="1"/>
          <p:nvPr/>
        </p:nvSpPr>
        <p:spPr>
          <a:xfrm>
            <a:off x="814069" y="32182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814069" y="37580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11"/>
          <p:cNvSpPr txBox="1"/>
          <p:nvPr/>
        </p:nvSpPr>
        <p:spPr>
          <a:xfrm>
            <a:off x="814069" y="42964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4" name="object 12"/>
          <p:cNvSpPr txBox="1"/>
          <p:nvPr/>
        </p:nvSpPr>
        <p:spPr>
          <a:xfrm>
            <a:off x="791209" y="1979929"/>
            <a:ext cx="9709150" cy="38862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2000" spc="-10" dirty="0">
                <a:latin typeface="Consolas"/>
                <a:cs typeface="Consolas"/>
              </a:rPr>
              <a:t>or</a:t>
            </a:r>
            <a:r>
              <a:rPr sz="2000" dirty="0">
                <a:latin typeface="Consolas"/>
                <a:cs typeface="Consolas"/>
              </a:rPr>
              <a:t>g</a:t>
            </a:r>
            <a:r>
              <a:rPr sz="2000" spc="-10" dirty="0">
                <a:latin typeface="Consolas"/>
                <a:cs typeface="Consolas"/>
              </a:rPr>
              <a:t>.</a:t>
            </a:r>
            <a:r>
              <a:rPr sz="2000" dirty="0">
                <a:latin typeface="Consolas"/>
                <a:cs typeface="Consolas"/>
              </a:rPr>
              <a:t>a</a:t>
            </a:r>
            <a:r>
              <a:rPr sz="2000" spc="-10" dirty="0">
                <a:latin typeface="Consolas"/>
                <a:cs typeface="Consolas"/>
              </a:rPr>
              <a:t>pa</a:t>
            </a:r>
            <a:r>
              <a:rPr sz="2000" dirty="0">
                <a:latin typeface="Consolas"/>
                <a:cs typeface="Consolas"/>
              </a:rPr>
              <a:t>c</a:t>
            </a:r>
            <a:r>
              <a:rPr sz="2000" spc="-10" dirty="0">
                <a:latin typeface="Consolas"/>
                <a:cs typeface="Consolas"/>
              </a:rPr>
              <a:t>h</a:t>
            </a:r>
            <a:r>
              <a:rPr sz="2000" dirty="0">
                <a:latin typeface="Consolas"/>
                <a:cs typeface="Consolas"/>
              </a:rPr>
              <a:t>e</a:t>
            </a:r>
            <a:r>
              <a:rPr sz="2000" spc="-10" dirty="0">
                <a:latin typeface="Consolas"/>
                <a:cs typeface="Consolas"/>
              </a:rPr>
              <a:t>.</a:t>
            </a:r>
            <a:r>
              <a:rPr sz="2000" dirty="0">
                <a:latin typeface="Consolas"/>
                <a:cs typeface="Consolas"/>
              </a:rPr>
              <a:t>c</a:t>
            </a:r>
            <a:r>
              <a:rPr sz="2000" spc="-10" dirty="0">
                <a:latin typeface="Consolas"/>
                <a:cs typeface="Consolas"/>
              </a:rPr>
              <a:t>at</a:t>
            </a:r>
            <a:r>
              <a:rPr sz="2000" dirty="0">
                <a:latin typeface="Consolas"/>
                <a:cs typeface="Consolas"/>
              </a:rPr>
              <a:t>a</a:t>
            </a:r>
            <a:r>
              <a:rPr sz="2000" spc="-10" dirty="0">
                <a:latin typeface="Consolas"/>
                <a:cs typeface="Consolas"/>
              </a:rPr>
              <a:t>li</a:t>
            </a:r>
            <a:r>
              <a:rPr sz="2000" dirty="0">
                <a:latin typeface="Consolas"/>
                <a:cs typeface="Consolas"/>
              </a:rPr>
              <a:t>n</a:t>
            </a:r>
            <a:r>
              <a:rPr sz="2000" spc="-10" dirty="0">
                <a:latin typeface="Consolas"/>
                <a:cs typeface="Consolas"/>
              </a:rPr>
              <a:t>a</a:t>
            </a:r>
            <a:r>
              <a:rPr sz="2000" dirty="0">
                <a:latin typeface="Consolas"/>
                <a:cs typeface="Consolas"/>
              </a:rPr>
              <a:t>.</a:t>
            </a:r>
            <a:r>
              <a:rPr sz="2000" spc="-10" dirty="0">
                <a:latin typeface="Consolas"/>
                <a:cs typeface="Consolas"/>
              </a:rPr>
              <a:t>co</a:t>
            </a:r>
            <a:r>
              <a:rPr sz="2000" dirty="0">
                <a:latin typeface="Consolas"/>
                <a:cs typeface="Consolas"/>
              </a:rPr>
              <a:t>r</a:t>
            </a:r>
            <a:r>
              <a:rPr sz="2000" spc="-10" dirty="0">
                <a:latin typeface="Consolas"/>
                <a:cs typeface="Consolas"/>
              </a:rPr>
              <a:t>e</a:t>
            </a:r>
            <a:r>
              <a:rPr sz="2000" dirty="0">
                <a:latin typeface="Consolas"/>
                <a:cs typeface="Consolas"/>
              </a:rPr>
              <a:t>.</a:t>
            </a:r>
            <a:r>
              <a:rPr sz="2000" spc="-10" dirty="0">
                <a:latin typeface="Consolas"/>
                <a:cs typeface="Consolas"/>
              </a:rPr>
              <a:t>C</a:t>
            </a:r>
            <a:r>
              <a:rPr sz="2000" dirty="0">
                <a:latin typeface="Consolas"/>
                <a:cs typeface="Consolas"/>
              </a:rPr>
              <a:t>o</a:t>
            </a:r>
            <a:r>
              <a:rPr sz="2000" spc="-10" dirty="0">
                <a:latin typeface="Consolas"/>
                <a:cs typeface="Consolas"/>
              </a:rPr>
              <a:t>nt</a:t>
            </a:r>
            <a:r>
              <a:rPr sz="2000" dirty="0">
                <a:latin typeface="Consolas"/>
                <a:cs typeface="Consolas"/>
              </a:rPr>
              <a:t>a</a:t>
            </a:r>
            <a:r>
              <a:rPr sz="2000" spc="-10" dirty="0">
                <a:latin typeface="Consolas"/>
                <a:cs typeface="Consolas"/>
              </a:rPr>
              <a:t>in</a:t>
            </a:r>
            <a:r>
              <a:rPr sz="2000" dirty="0">
                <a:latin typeface="Consolas"/>
                <a:cs typeface="Consolas"/>
              </a:rPr>
              <a:t>e</a:t>
            </a:r>
            <a:r>
              <a:rPr sz="2000" spc="-10" dirty="0">
                <a:latin typeface="Consolas"/>
                <a:cs typeface="Consolas"/>
              </a:rPr>
              <a:t>r</a:t>
            </a:r>
            <a:r>
              <a:rPr sz="2000" dirty="0">
                <a:latin typeface="Consolas"/>
                <a:cs typeface="Consolas"/>
              </a:rPr>
              <a:t>B</a:t>
            </a:r>
            <a:r>
              <a:rPr sz="2000" spc="-10" dirty="0">
                <a:latin typeface="Consolas"/>
                <a:cs typeface="Consolas"/>
              </a:rPr>
              <a:t>as</a:t>
            </a:r>
            <a:r>
              <a:rPr sz="2000" dirty="0">
                <a:latin typeface="Consolas"/>
                <a:cs typeface="Consolas"/>
              </a:rPr>
              <a:t>e</a:t>
            </a:r>
            <a:r>
              <a:rPr sz="2000" spc="-10" dirty="0">
                <a:latin typeface="Consolas"/>
                <a:cs typeface="Consolas"/>
              </a:rPr>
              <a:t>.</a:t>
            </a:r>
            <a:r>
              <a:rPr sz="2000" dirty="0">
                <a:latin typeface="Consolas"/>
                <a:cs typeface="Consolas"/>
              </a:rPr>
              <a:t>[</a:t>
            </a:r>
            <a:r>
              <a:rPr sz="2000" spc="-10" dirty="0">
                <a:latin typeface="Consolas"/>
                <a:cs typeface="Consolas"/>
              </a:rPr>
              <a:t>E</a:t>
            </a:r>
            <a:r>
              <a:rPr sz="2000" dirty="0">
                <a:latin typeface="Consolas"/>
                <a:cs typeface="Consolas"/>
              </a:rPr>
              <a:t>N</a:t>
            </a:r>
            <a:r>
              <a:rPr sz="2000" spc="-10" dirty="0">
                <a:latin typeface="Consolas"/>
                <a:cs typeface="Consolas"/>
              </a:rPr>
              <a:t>GI</a:t>
            </a:r>
            <a:r>
              <a:rPr sz="2000" dirty="0">
                <a:latin typeface="Consolas"/>
                <a:cs typeface="Consolas"/>
              </a:rPr>
              <a:t>N</a:t>
            </a:r>
            <a:r>
              <a:rPr sz="2000" spc="-10" dirty="0">
                <a:latin typeface="Consolas"/>
                <a:cs typeface="Consolas"/>
              </a:rPr>
              <a:t>E]</a:t>
            </a:r>
            <a:r>
              <a:rPr sz="2000" dirty="0">
                <a:latin typeface="Consolas"/>
                <a:cs typeface="Consolas"/>
              </a:rPr>
              <a:t>.</a:t>
            </a:r>
            <a:r>
              <a:rPr sz="2000" spc="-10" dirty="0">
                <a:latin typeface="Consolas"/>
                <a:cs typeface="Consolas"/>
              </a:rPr>
              <a:t>[</a:t>
            </a:r>
            <a:r>
              <a:rPr sz="2000" dirty="0">
                <a:latin typeface="Consolas"/>
                <a:cs typeface="Consolas"/>
              </a:rPr>
              <a:t>H</a:t>
            </a:r>
            <a:r>
              <a:rPr sz="2000" spc="-10" dirty="0">
                <a:latin typeface="Consolas"/>
                <a:cs typeface="Consolas"/>
              </a:rPr>
              <a:t>OS</a:t>
            </a:r>
            <a:r>
              <a:rPr sz="2000" dirty="0">
                <a:latin typeface="Consolas"/>
                <a:cs typeface="Consolas"/>
              </a:rPr>
              <a:t>T</a:t>
            </a:r>
            <a:r>
              <a:rPr sz="2000" spc="-10" dirty="0">
                <a:latin typeface="Consolas"/>
                <a:cs typeface="Consolas"/>
              </a:rPr>
              <a:t>]</a:t>
            </a:r>
            <a:r>
              <a:rPr sz="2000" dirty="0">
                <a:latin typeface="Consolas"/>
                <a:cs typeface="Consolas"/>
              </a:rPr>
              <a:t>.</a:t>
            </a:r>
            <a:r>
              <a:rPr sz="2000" spc="-10" dirty="0">
                <a:latin typeface="Consolas"/>
                <a:cs typeface="Consolas"/>
              </a:rPr>
              <a:t>[</a:t>
            </a:r>
            <a:r>
              <a:rPr sz="2000" dirty="0">
                <a:latin typeface="Consolas"/>
                <a:cs typeface="Consolas"/>
              </a:rPr>
              <a:t>C</a:t>
            </a:r>
            <a:r>
              <a:rPr sz="2000" spc="-10" dirty="0">
                <a:latin typeface="Consolas"/>
                <a:cs typeface="Consolas"/>
              </a:rPr>
              <a:t>ON</a:t>
            </a:r>
            <a:r>
              <a:rPr sz="2000" dirty="0">
                <a:latin typeface="Consolas"/>
                <a:cs typeface="Consolas"/>
              </a:rPr>
              <a:t>T</a:t>
            </a:r>
            <a:r>
              <a:rPr sz="2000" spc="-10" dirty="0">
                <a:latin typeface="Consolas"/>
                <a:cs typeface="Consolas"/>
              </a:rPr>
              <a:t>EX</a:t>
            </a:r>
            <a:r>
              <a:rPr sz="2000" dirty="0">
                <a:latin typeface="Consolas"/>
                <a:cs typeface="Consolas"/>
              </a:rPr>
              <a:t>T</a:t>
            </a:r>
            <a:r>
              <a:rPr sz="2000" spc="-5" dirty="0">
                <a:latin typeface="Consolas"/>
                <a:cs typeface="Consolas"/>
              </a:rPr>
              <a:t>]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5" name="object 13"/>
          <p:cNvSpPr/>
          <p:nvPr/>
        </p:nvSpPr>
        <p:spPr>
          <a:xfrm>
            <a:off x="190500" y="5800090"/>
            <a:ext cx="10309860" cy="859790"/>
          </a:xfrm>
          <a:custGeom>
            <a:avLst/>
            <a:gdLst/>
            <a:ahLst/>
            <a:cxnLst/>
            <a:rect l="l" t="t" r="r" b="b"/>
            <a:pathLst>
              <a:path w="10309860" h="859790">
                <a:moveTo>
                  <a:pt x="5154930" y="859790"/>
                </a:moveTo>
                <a:lnTo>
                  <a:pt x="0" y="859790"/>
                </a:lnTo>
                <a:lnTo>
                  <a:pt x="0" y="0"/>
                </a:lnTo>
                <a:lnTo>
                  <a:pt x="10309860" y="0"/>
                </a:lnTo>
                <a:lnTo>
                  <a:pt x="10309860" y="859790"/>
                </a:lnTo>
                <a:lnTo>
                  <a:pt x="5154930" y="85979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4"/>
          <p:cNvSpPr txBox="1"/>
          <p:nvPr/>
        </p:nvSpPr>
        <p:spPr>
          <a:xfrm>
            <a:off x="267970" y="5864892"/>
            <a:ext cx="9382125" cy="621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82040">
              <a:lnSpc>
                <a:spcPts val="1650"/>
              </a:lnSpc>
            </a:pPr>
            <a:r>
              <a:rPr sz="1400" spc="-10" dirty="0">
                <a:latin typeface="Consolas"/>
                <a:cs typeface="Consolas"/>
              </a:rPr>
              <a:t>org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apa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he.c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talin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.co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e.Co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taine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Bas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.[Ca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alina</a:t>
            </a:r>
            <a:r>
              <a:rPr sz="1400" spc="-15" dirty="0">
                <a:latin typeface="Consolas"/>
                <a:cs typeface="Consolas"/>
              </a:rPr>
              <a:t>]</a:t>
            </a:r>
            <a:r>
              <a:rPr sz="1400" spc="-10" dirty="0">
                <a:latin typeface="Consolas"/>
                <a:cs typeface="Consolas"/>
              </a:rPr>
              <a:t>.[l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calh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st].[</a:t>
            </a:r>
            <a:r>
              <a:rPr sz="1400" spc="-15" dirty="0">
                <a:latin typeface="Consolas"/>
                <a:cs typeface="Consolas"/>
              </a:rPr>
              <a:t>/</a:t>
            </a:r>
            <a:r>
              <a:rPr sz="1400" spc="-10" dirty="0">
                <a:latin typeface="Consolas"/>
                <a:cs typeface="Consolas"/>
              </a:rPr>
              <a:t>man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ger]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leve</a:t>
            </a:r>
            <a:r>
              <a:rPr sz="1400" spc="-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 </a:t>
            </a:r>
            <a:r>
              <a:rPr sz="1400" spc="-10" dirty="0">
                <a:latin typeface="Consolas"/>
                <a:cs typeface="Consolas"/>
              </a:rPr>
              <a:t>I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FO org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apa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he.c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talin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.co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e.Co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taine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Bas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.[Ca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alina</a:t>
            </a:r>
            <a:r>
              <a:rPr sz="1400" spc="-15" dirty="0">
                <a:latin typeface="Consolas"/>
                <a:cs typeface="Consolas"/>
              </a:rPr>
              <a:t>]</a:t>
            </a:r>
            <a:r>
              <a:rPr sz="1400" spc="-10" dirty="0">
                <a:latin typeface="Consolas"/>
                <a:cs typeface="Consolas"/>
              </a:rPr>
              <a:t>.[l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calh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st].[</a:t>
            </a:r>
            <a:r>
              <a:rPr sz="1400" spc="-15" dirty="0">
                <a:latin typeface="Consolas"/>
                <a:cs typeface="Consolas"/>
              </a:rPr>
              <a:t>/</a:t>
            </a:r>
            <a:r>
              <a:rPr sz="1400" spc="-10" dirty="0">
                <a:latin typeface="Consolas"/>
                <a:cs typeface="Consolas"/>
              </a:rPr>
              <a:t>man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ger]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handl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r</a:t>
            </a:r>
            <a:r>
              <a:rPr sz="1400" spc="-5" dirty="0">
                <a:latin typeface="Consolas"/>
                <a:cs typeface="Consolas"/>
              </a:rPr>
              <a:t>s =</a:t>
            </a:r>
            <a:endParaRPr sz="1400">
              <a:latin typeface="Consolas"/>
              <a:cs typeface="Consolas"/>
            </a:endParaRPr>
          </a:p>
          <a:p>
            <a:pPr marL="5861685">
              <a:lnSpc>
                <a:spcPts val="1590"/>
              </a:lnSpc>
            </a:pPr>
            <a:r>
              <a:rPr sz="1400" spc="-10" dirty="0">
                <a:latin typeface="Consolas"/>
                <a:cs typeface="Consolas"/>
              </a:rPr>
              <a:t>3man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ger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org.a</a:t>
            </a:r>
            <a:r>
              <a:rPr sz="1400" spc="-15" dirty="0">
                <a:latin typeface="Consolas"/>
                <a:cs typeface="Consolas"/>
              </a:rPr>
              <a:t>p</a:t>
            </a:r>
            <a:r>
              <a:rPr sz="1400" spc="-10" dirty="0">
                <a:latin typeface="Consolas"/>
                <a:cs typeface="Consolas"/>
              </a:rPr>
              <a:t>ache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jul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.File</a:t>
            </a:r>
            <a:r>
              <a:rPr sz="1400" spc="-15" dirty="0">
                <a:latin typeface="Consolas"/>
                <a:cs typeface="Consolas"/>
              </a:rPr>
              <a:t>H</a:t>
            </a:r>
            <a:r>
              <a:rPr sz="1400" spc="-10" dirty="0">
                <a:latin typeface="Consolas"/>
                <a:cs typeface="Consolas"/>
              </a:rPr>
              <a:t>andl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15"/>
          <p:cNvSpPr/>
          <p:nvPr/>
        </p:nvSpPr>
        <p:spPr>
          <a:xfrm>
            <a:off x="4860290" y="4772659"/>
            <a:ext cx="737870" cy="957580"/>
          </a:xfrm>
          <a:custGeom>
            <a:avLst/>
            <a:gdLst/>
            <a:ahLst/>
            <a:cxnLst/>
            <a:rect l="l" t="t" r="r" b="b"/>
            <a:pathLst>
              <a:path w="737870" h="957579">
                <a:moveTo>
                  <a:pt x="0" y="957579"/>
                </a:moveTo>
                <a:lnTo>
                  <a:pt x="7378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6"/>
          <p:cNvSpPr/>
          <p:nvPr/>
        </p:nvSpPr>
        <p:spPr>
          <a:xfrm>
            <a:off x="4780279" y="5670550"/>
            <a:ext cx="142240" cy="161290"/>
          </a:xfrm>
          <a:custGeom>
            <a:avLst/>
            <a:gdLst/>
            <a:ahLst/>
            <a:cxnLst/>
            <a:rect l="l" t="t" r="r" b="b"/>
            <a:pathLst>
              <a:path w="142239" h="161289">
                <a:moveTo>
                  <a:pt x="57150" y="0"/>
                </a:moveTo>
                <a:lnTo>
                  <a:pt x="0" y="161289"/>
                </a:lnTo>
                <a:lnTo>
                  <a:pt x="142240" y="66039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7"/>
          <p:cNvSpPr/>
          <p:nvPr/>
        </p:nvSpPr>
        <p:spPr>
          <a:xfrm>
            <a:off x="5598159" y="4770120"/>
            <a:ext cx="231140" cy="2540"/>
          </a:xfrm>
          <a:custGeom>
            <a:avLst/>
            <a:gdLst/>
            <a:ahLst/>
            <a:cxnLst/>
            <a:rect l="l" t="t" r="r" b="b"/>
            <a:pathLst>
              <a:path w="231139" h="2539">
                <a:moveTo>
                  <a:pt x="0" y="2539"/>
                </a:moveTo>
                <a:lnTo>
                  <a:pt x="2311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8"/>
          <p:cNvSpPr txBox="1"/>
          <p:nvPr/>
        </p:nvSpPr>
        <p:spPr>
          <a:xfrm>
            <a:off x="5918200" y="4679950"/>
            <a:ext cx="2100580" cy="29083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de</a:t>
            </a:r>
            <a:r>
              <a:rPr sz="1400" spc="10" dirty="0">
                <a:latin typeface="Arial"/>
                <a:cs typeface="Arial"/>
              </a:rPr>
              <a:t>f</a:t>
            </a:r>
            <a:r>
              <a:rPr sz="1400" spc="-5" dirty="0">
                <a:latin typeface="Arial"/>
                <a:cs typeface="Arial"/>
              </a:rPr>
              <a:t>ine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80" dirty="0">
                <a:latin typeface="Arial"/>
                <a:cs typeface="Arial"/>
              </a:rPr>
              <a:t>r</a:t>
            </a:r>
            <a:r>
              <a:rPr sz="1400" spc="0" dirty="0">
                <a:latin typeface="Arial"/>
                <a:cs typeface="Arial"/>
              </a:rPr>
              <a:t>.</a:t>
            </a:r>
            <a:r>
              <a:rPr sz="1400" spc="-2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9"/>
          <p:cNvSpPr/>
          <p:nvPr/>
        </p:nvSpPr>
        <p:spPr>
          <a:xfrm>
            <a:off x="7261859" y="5201920"/>
            <a:ext cx="245110" cy="542290"/>
          </a:xfrm>
          <a:custGeom>
            <a:avLst/>
            <a:gdLst/>
            <a:ahLst/>
            <a:cxnLst/>
            <a:rect l="l" t="t" r="r" b="b"/>
            <a:pathLst>
              <a:path w="245109" h="542289">
                <a:moveTo>
                  <a:pt x="0" y="542289"/>
                </a:moveTo>
                <a:lnTo>
                  <a:pt x="2451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0"/>
          <p:cNvSpPr/>
          <p:nvPr/>
        </p:nvSpPr>
        <p:spPr>
          <a:xfrm>
            <a:off x="7208519" y="5692140"/>
            <a:ext cx="115570" cy="170180"/>
          </a:xfrm>
          <a:custGeom>
            <a:avLst/>
            <a:gdLst/>
            <a:ahLst/>
            <a:cxnLst/>
            <a:rect l="l" t="t" r="r" b="b"/>
            <a:pathLst>
              <a:path w="115570" h="170179">
                <a:moveTo>
                  <a:pt x="17779" y="0"/>
                </a:moveTo>
                <a:lnTo>
                  <a:pt x="0" y="170180"/>
                </a:lnTo>
                <a:lnTo>
                  <a:pt x="115570" y="44450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1"/>
          <p:cNvSpPr/>
          <p:nvPr/>
        </p:nvSpPr>
        <p:spPr>
          <a:xfrm>
            <a:off x="7506969" y="5200650"/>
            <a:ext cx="232410" cy="1270"/>
          </a:xfrm>
          <a:custGeom>
            <a:avLst/>
            <a:gdLst/>
            <a:ahLst/>
            <a:cxnLst/>
            <a:rect l="l" t="t" r="r" b="b"/>
            <a:pathLst>
              <a:path w="232409" h="1270">
                <a:moveTo>
                  <a:pt x="0" y="1269"/>
                </a:moveTo>
                <a:lnTo>
                  <a:pt x="2324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2"/>
          <p:cNvSpPr txBox="1"/>
          <p:nvPr/>
        </p:nvSpPr>
        <p:spPr>
          <a:xfrm>
            <a:off x="7828280" y="5109209"/>
            <a:ext cx="2099310" cy="29083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p</a:t>
            </a:r>
            <a:r>
              <a:rPr sz="1400" spc="5" dirty="0">
                <a:latin typeface="Arial"/>
                <a:cs typeface="Arial"/>
              </a:rPr>
              <a:t>p</a:t>
            </a:r>
            <a:r>
              <a:rPr sz="1400" spc="-5" dirty="0">
                <a:latin typeface="Arial"/>
                <a:cs typeface="Arial"/>
              </a:rPr>
              <a:t>li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5" dirty="0">
                <a:latin typeface="Arial"/>
                <a:cs typeface="Arial"/>
              </a:rPr>
              <a:t> na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2519679"/>
            <a:ext cx="10692130" cy="2520950"/>
          </a:xfrm>
          <a:custGeom>
            <a:avLst/>
            <a:gdLst/>
            <a:ahLst/>
            <a:cxnLst/>
            <a:rect l="l" t="t" r="r" b="b"/>
            <a:pathLst>
              <a:path w="10692130" h="2520950">
                <a:moveTo>
                  <a:pt x="10692130" y="0"/>
                </a:moveTo>
                <a:lnTo>
                  <a:pt x="0" y="0"/>
                </a:lnTo>
                <a:lnTo>
                  <a:pt x="0" y="2520950"/>
                </a:lnTo>
                <a:lnTo>
                  <a:pt x="10692130" y="2520950"/>
                </a:lnTo>
                <a:lnTo>
                  <a:pt x="1069213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 txBox="1"/>
          <p:nvPr/>
        </p:nvSpPr>
        <p:spPr>
          <a:xfrm>
            <a:off x="3312159" y="3351148"/>
            <a:ext cx="477084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5" dirty="0">
                <a:latin typeface="Arial"/>
                <a:cs typeface="Arial"/>
              </a:rPr>
              <a:t>C</a:t>
            </a:r>
            <a:r>
              <a:rPr sz="3200" b="1" spc="-10" dirty="0">
                <a:latin typeface="Arial"/>
                <a:cs typeface="Arial"/>
              </a:rPr>
              <a:t>o</a:t>
            </a:r>
            <a:r>
              <a:rPr sz="3200" b="1" spc="-5" dirty="0">
                <a:latin typeface="Arial"/>
                <a:cs typeface="Arial"/>
              </a:rPr>
              <a:t>nn</a:t>
            </a:r>
            <a:r>
              <a:rPr sz="3200" b="1" spc="-10" dirty="0">
                <a:latin typeface="Arial"/>
                <a:cs typeface="Arial"/>
              </a:rPr>
              <a:t>e</a:t>
            </a:r>
            <a:r>
              <a:rPr sz="3200" b="1" spc="5" dirty="0">
                <a:latin typeface="Arial"/>
                <a:cs typeface="Arial"/>
              </a:rPr>
              <a:t>c</a:t>
            </a:r>
            <a:r>
              <a:rPr sz="3200" b="1" spc="-5" dirty="0">
                <a:latin typeface="Arial"/>
                <a:cs typeface="Arial"/>
              </a:rPr>
              <a:t>t</a:t>
            </a:r>
            <a:r>
              <a:rPr sz="3200" b="1" spc="-15" dirty="0">
                <a:latin typeface="Arial"/>
                <a:cs typeface="Arial"/>
              </a:rPr>
              <a:t>i</a:t>
            </a:r>
            <a:r>
              <a:rPr sz="3200" b="1" spc="-5" dirty="0">
                <a:latin typeface="Arial"/>
                <a:cs typeface="Arial"/>
              </a:rPr>
              <a:t>n</a:t>
            </a:r>
            <a:r>
              <a:rPr sz="3200" b="1" dirty="0">
                <a:latin typeface="Arial"/>
                <a:cs typeface="Arial"/>
              </a:rPr>
              <a:t>g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d</a:t>
            </a:r>
            <a:r>
              <a:rPr sz="3200" b="1" spc="-5" dirty="0">
                <a:latin typeface="Arial"/>
                <a:cs typeface="Arial"/>
              </a:rPr>
              <a:t>a</a:t>
            </a:r>
            <a:r>
              <a:rPr sz="3200" b="1" spc="-10" dirty="0">
                <a:latin typeface="Arial"/>
                <a:cs typeface="Arial"/>
              </a:rPr>
              <a:t>t</a:t>
            </a:r>
            <a:r>
              <a:rPr sz="3200" b="1" spc="-5" dirty="0">
                <a:latin typeface="Arial"/>
                <a:cs typeface="Arial"/>
              </a:rPr>
              <a:t>ab</a:t>
            </a:r>
            <a:r>
              <a:rPr sz="3200" b="1" spc="-10" dirty="0">
                <a:latin typeface="Arial"/>
                <a:cs typeface="Arial"/>
              </a:rPr>
              <a:t>a</a:t>
            </a:r>
            <a:r>
              <a:rPr sz="3200" b="1" spc="5" dirty="0">
                <a:latin typeface="Arial"/>
                <a:cs typeface="Arial"/>
              </a:rPr>
              <a:t>s</a:t>
            </a:r>
            <a:r>
              <a:rPr sz="3200" b="1" spc="-5" dirty="0">
                <a:latin typeface="Arial"/>
                <a:cs typeface="Arial"/>
              </a:rPr>
              <a:t>es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9785350" y="7345378"/>
            <a:ext cx="7708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ers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on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1.1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JDBC overview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285750" y="15006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609600" y="1394078"/>
            <a:ext cx="66179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Arial"/>
                <a:cs typeface="Arial"/>
              </a:rPr>
              <a:t>JD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dirty="0">
                <a:latin typeface="Arial"/>
                <a:cs typeface="Arial"/>
              </a:rPr>
              <a:t>C –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5" dirty="0">
                <a:latin typeface="Arial"/>
                <a:cs typeface="Arial"/>
              </a:rPr>
              <a:t>av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Dat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ne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717550" y="21171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1042669" y="2021982"/>
            <a:ext cx="8132445" cy="1314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Java</a:t>
            </a:r>
            <a:r>
              <a:rPr sz="2800" spc="-5" dirty="0">
                <a:latin typeface="Arial"/>
                <a:cs typeface="Arial"/>
              </a:rPr>
              <a:t> ba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da</a:t>
            </a:r>
            <a:r>
              <a:rPr sz="2800" dirty="0">
                <a:latin typeface="Arial"/>
                <a:cs typeface="Arial"/>
              </a:rPr>
              <a:t>ta</a:t>
            </a:r>
            <a:r>
              <a:rPr sz="2800" spc="-5" dirty="0">
                <a:latin typeface="Arial"/>
                <a:cs typeface="Arial"/>
              </a:rPr>
              <a:t> ac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es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hnology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3110"/>
              </a:lnSpc>
              <a:spcBef>
                <a:spcPts val="1190"/>
              </a:spcBef>
            </a:pP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ide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me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hod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que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 upda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ta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tabase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717550" y="26556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2863850" y="3600450"/>
            <a:ext cx="3246120" cy="359410"/>
          </a:xfrm>
          <a:custGeom>
            <a:avLst/>
            <a:gdLst/>
            <a:ahLst/>
            <a:cxnLst/>
            <a:rect l="l" t="t" r="r" b="b"/>
            <a:pathLst>
              <a:path w="3246120" h="359410">
                <a:moveTo>
                  <a:pt x="3246120" y="0"/>
                </a:moveTo>
                <a:lnTo>
                  <a:pt x="0" y="0"/>
                </a:lnTo>
                <a:lnTo>
                  <a:pt x="0" y="359410"/>
                </a:lnTo>
                <a:lnTo>
                  <a:pt x="3246120" y="359410"/>
                </a:lnTo>
                <a:lnTo>
                  <a:pt x="3246120" y="0"/>
                </a:lnTo>
                <a:close/>
              </a:path>
            </a:pathLst>
          </a:custGeom>
          <a:solidFill>
            <a:srgbClr val="F8F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2863850" y="3600450"/>
            <a:ext cx="3246120" cy="359410"/>
          </a:xfrm>
          <a:custGeom>
            <a:avLst/>
            <a:gdLst/>
            <a:ahLst/>
            <a:cxnLst/>
            <a:rect l="l" t="t" r="r" b="b"/>
            <a:pathLst>
              <a:path w="3246120" h="359410">
                <a:moveTo>
                  <a:pt x="1623060" y="359410"/>
                </a:moveTo>
                <a:lnTo>
                  <a:pt x="0" y="359410"/>
                </a:lnTo>
                <a:lnTo>
                  <a:pt x="0" y="0"/>
                </a:lnTo>
                <a:lnTo>
                  <a:pt x="3246120" y="0"/>
                </a:lnTo>
                <a:lnTo>
                  <a:pt x="3246120" y="359410"/>
                </a:lnTo>
                <a:lnTo>
                  <a:pt x="1623060" y="359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4582159" y="3959859"/>
            <a:ext cx="0" cy="410209"/>
          </a:xfrm>
          <a:custGeom>
            <a:avLst/>
            <a:gdLst/>
            <a:ahLst/>
            <a:cxnLst/>
            <a:rect l="l" t="t" r="r" b="b"/>
            <a:pathLst>
              <a:path h="410210">
                <a:moveTo>
                  <a:pt x="0" y="0"/>
                </a:moveTo>
                <a:lnTo>
                  <a:pt x="0" y="4102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4527550" y="4338320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107950" y="0"/>
                </a:moveTo>
                <a:lnTo>
                  <a:pt x="0" y="0"/>
                </a:lnTo>
                <a:lnTo>
                  <a:pt x="54610" y="16128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 txBox="1"/>
          <p:nvPr/>
        </p:nvSpPr>
        <p:spPr>
          <a:xfrm>
            <a:off x="3657600" y="3660321"/>
            <a:ext cx="210185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J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va</a:t>
            </a:r>
            <a:r>
              <a:rPr sz="1800" spc="-5" dirty="0">
                <a:latin typeface="Arial"/>
                <a:cs typeface="Arial"/>
              </a:rPr>
              <a:t> a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pl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cation</a:t>
            </a:r>
            <a:endParaRPr sz="1800">
              <a:latin typeface="Arial"/>
              <a:cs typeface="Arial"/>
            </a:endParaRPr>
          </a:p>
          <a:p>
            <a:pPr marL="979169">
              <a:lnSpc>
                <a:spcPct val="100000"/>
              </a:lnSpc>
              <a:spcBef>
                <a:spcPts val="1210"/>
              </a:spcBef>
            </a:pPr>
            <a:r>
              <a:rPr sz="1400" spc="5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P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2863850" y="4499609"/>
            <a:ext cx="3246120" cy="36068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425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JDBC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rary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16"/>
          <p:cNvSpPr/>
          <p:nvPr/>
        </p:nvSpPr>
        <p:spPr>
          <a:xfrm>
            <a:off x="2481579" y="4859654"/>
            <a:ext cx="4009390" cy="1980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 txBox="1"/>
          <p:nvPr/>
        </p:nvSpPr>
        <p:spPr>
          <a:xfrm>
            <a:off x="2650489" y="5464245"/>
            <a:ext cx="617220" cy="601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1570"/>
              </a:lnSpc>
            </a:pPr>
            <a:r>
              <a:rPr sz="1400" dirty="0">
                <a:latin typeface="Arial"/>
                <a:cs typeface="Arial"/>
              </a:rPr>
              <a:t>M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S</a:t>
            </a:r>
            <a:r>
              <a:rPr sz="1400" spc="0" dirty="0">
                <a:latin typeface="Arial"/>
                <a:cs typeface="Arial"/>
              </a:rPr>
              <a:t>Q</a:t>
            </a:r>
            <a:r>
              <a:rPr sz="1400" dirty="0">
                <a:latin typeface="Arial"/>
                <a:cs typeface="Arial"/>
              </a:rPr>
              <a:t>L </a:t>
            </a:r>
            <a:r>
              <a:rPr sz="1400" spc="5" dirty="0">
                <a:latin typeface="Arial"/>
                <a:cs typeface="Arial"/>
              </a:rPr>
              <a:t>J</a:t>
            </a:r>
            <a:r>
              <a:rPr sz="1400" spc="-1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BC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535"/>
              </a:lnSpc>
            </a:pPr>
            <a:r>
              <a:rPr sz="1400" spc="-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4211320" y="5464245"/>
            <a:ext cx="550545" cy="601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1570"/>
              </a:lnSpc>
            </a:pP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ac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5" dirty="0">
                <a:latin typeface="Arial"/>
                <a:cs typeface="Arial"/>
              </a:rPr>
              <a:t>J</a:t>
            </a:r>
            <a:r>
              <a:rPr sz="1400" spc="-1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BC</a:t>
            </a:r>
            <a:endParaRPr sz="1400">
              <a:latin typeface="Arial"/>
              <a:cs typeface="Arial"/>
            </a:endParaRPr>
          </a:p>
          <a:p>
            <a:pPr marL="52705">
              <a:lnSpc>
                <a:spcPts val="1535"/>
              </a:lnSpc>
            </a:pPr>
            <a:r>
              <a:rPr sz="1400" spc="-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5561329" y="5464245"/>
            <a:ext cx="904240" cy="601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1570"/>
              </a:lnSpc>
            </a:pPr>
            <a:r>
              <a:rPr sz="1400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QL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rv</a:t>
            </a:r>
            <a:r>
              <a:rPr sz="1400" spc="-5" dirty="0">
                <a:latin typeface="Arial"/>
                <a:cs typeface="Arial"/>
              </a:rPr>
              <a:t>er </a:t>
            </a:r>
            <a:r>
              <a:rPr sz="1400" spc="5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BC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535"/>
              </a:lnSpc>
            </a:pPr>
            <a:r>
              <a:rPr sz="1400" spc="-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er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JDBC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6" name="object 6"/>
          <p:cNvSpPr txBox="1"/>
          <p:nvPr/>
        </p:nvSpPr>
        <p:spPr>
          <a:xfrm>
            <a:off x="706119" y="1466468"/>
            <a:ext cx="9318625" cy="362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J</a:t>
            </a:r>
            <a:r>
              <a:rPr sz="3200" spc="5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BC</a:t>
            </a:r>
            <a:r>
              <a:rPr sz="3200" spc="-5" dirty="0">
                <a:latin typeface="Arial"/>
                <a:cs typeface="Arial"/>
              </a:rPr>
              <a:t> pr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am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,</a:t>
            </a:r>
            <a:r>
              <a:rPr sz="3200" spc="-10" dirty="0">
                <a:latin typeface="Arial"/>
                <a:cs typeface="Arial"/>
              </a:rPr>
              <a:t> d</a:t>
            </a:r>
            <a:r>
              <a:rPr sz="3200" spc="-5" dirty="0">
                <a:latin typeface="Arial"/>
                <a:cs typeface="Arial"/>
              </a:rPr>
              <a:t>evelo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er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y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er</a:t>
            </a:r>
            <a:r>
              <a:rPr sz="3200" spc="-10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orm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fo</a:t>
            </a: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lo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te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s</a:t>
            </a:r>
          </a:p>
          <a:p>
            <a:pPr marL="444500" indent="-323850">
              <a:lnSpc>
                <a:spcPct val="100000"/>
              </a:lnSpc>
              <a:spcBef>
                <a:spcPts val="1090"/>
              </a:spcBef>
              <a:buFont typeface="Arial"/>
              <a:buAutoNum type="arabicPeriod"/>
              <a:tabLst>
                <a:tab pos="444500" algn="l"/>
              </a:tabLst>
            </a:pPr>
            <a:r>
              <a:rPr sz="2800" spc="-5" dirty="0">
                <a:latin typeface="Arial"/>
                <a:cs typeface="Arial"/>
              </a:rPr>
              <a:t>ob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emo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abas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rv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</a:p>
          <a:p>
            <a:pPr marL="444500" indent="-323850">
              <a:lnSpc>
                <a:spcPct val="100000"/>
              </a:lnSpc>
              <a:spcBef>
                <a:spcPts val="890"/>
              </a:spcBef>
              <a:buFont typeface="Arial"/>
              <a:buAutoNum type="arabicPeriod"/>
              <a:tabLst>
                <a:tab pos="444500" algn="l"/>
              </a:tabLst>
            </a:pP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ea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prepa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15" dirty="0">
                <a:latin typeface="Arial"/>
                <a:cs typeface="Arial"/>
              </a:rPr>
              <a:t>Q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em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</a:t>
            </a:r>
            <a:endParaRPr sz="2800" dirty="0">
              <a:latin typeface="Arial"/>
              <a:cs typeface="Arial"/>
            </a:endParaRPr>
          </a:p>
          <a:p>
            <a:pPr marL="444500" indent="-323850">
              <a:lnSpc>
                <a:spcPct val="100000"/>
              </a:lnSpc>
              <a:spcBef>
                <a:spcPts val="880"/>
              </a:spcBef>
              <a:buFont typeface="Arial"/>
              <a:buAutoNum type="arabicPeriod"/>
              <a:tabLst>
                <a:tab pos="444500" algn="l"/>
              </a:tabLst>
            </a:pPr>
            <a:r>
              <a:rPr sz="2800" spc="-5" dirty="0">
                <a:latin typeface="Arial"/>
                <a:cs typeface="Arial"/>
              </a:rPr>
              <a:t>exec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S</a:t>
            </a:r>
            <a:r>
              <a:rPr sz="2800" spc="-5" dirty="0">
                <a:latin typeface="Arial"/>
                <a:cs typeface="Arial"/>
              </a:rPr>
              <a:t>Q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sta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ement</a:t>
            </a:r>
            <a:endParaRPr sz="2800" dirty="0">
              <a:latin typeface="Arial"/>
              <a:cs typeface="Arial"/>
            </a:endParaRPr>
          </a:p>
          <a:p>
            <a:pPr marL="444500" indent="-323850">
              <a:lnSpc>
                <a:spcPct val="100000"/>
              </a:lnSpc>
              <a:spcBef>
                <a:spcPts val="880"/>
              </a:spcBef>
              <a:buFont typeface="Arial"/>
              <a:buAutoNum type="arabicPeriod"/>
              <a:tabLst>
                <a:tab pos="444500" algn="l"/>
              </a:tabLst>
            </a:pPr>
            <a:r>
              <a:rPr sz="2800" spc="-5" dirty="0">
                <a:latin typeface="Arial"/>
                <a:cs typeface="Arial"/>
              </a:rPr>
              <a:t>ob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ur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esu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set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wor</a:t>
            </a:r>
            <a:r>
              <a:rPr sz="2800" dirty="0">
                <a:latin typeface="Arial"/>
                <a:cs typeface="Arial"/>
              </a:rPr>
              <a:t>k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it</a:t>
            </a:r>
            <a:endParaRPr sz="2800" dirty="0">
              <a:latin typeface="Arial"/>
              <a:cs typeface="Arial"/>
            </a:endParaRPr>
          </a:p>
          <a:p>
            <a:pPr marL="444500" indent="-323850">
              <a:lnSpc>
                <a:spcPct val="100000"/>
              </a:lnSpc>
              <a:spcBef>
                <a:spcPts val="890"/>
              </a:spcBef>
              <a:buFont typeface="Arial"/>
              <a:buAutoNum type="arabicPeriod"/>
              <a:tabLst>
                <a:tab pos="444500" algn="l"/>
              </a:tabLst>
            </a:pPr>
            <a:r>
              <a:rPr sz="2800" spc="-5" dirty="0">
                <a:latin typeface="Arial"/>
                <a:cs typeface="Arial"/>
              </a:rPr>
              <a:t>di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connect</a:t>
            </a:r>
            <a:r>
              <a:rPr sz="2800" spc="-5" dirty="0">
                <a:latin typeface="Arial"/>
                <a:cs typeface="Arial"/>
              </a:rPr>
              <a:t> f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remo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abase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JDBC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706119" y="1466468"/>
            <a:ext cx="588899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dr</a:t>
            </a:r>
            <a:r>
              <a:rPr sz="3200" spc="-10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oa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5" dirty="0">
                <a:latin typeface="Arial"/>
                <a:cs typeface="Arial"/>
              </a:rPr>
              <a:t> hi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na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1137919" y="2093102"/>
            <a:ext cx="57981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ype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usua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y a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ame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1137919" y="2632852"/>
            <a:ext cx="69938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devel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don</a:t>
            </a:r>
            <a:r>
              <a:rPr sz="2800" spc="-10" dirty="0">
                <a:latin typeface="Arial"/>
                <a:cs typeface="Arial"/>
              </a:rPr>
              <a:t>'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know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abas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81000" y="328630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706119" y="3179698"/>
            <a:ext cx="77844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ta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sel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dirty="0">
                <a:latin typeface="Arial"/>
                <a:cs typeface="Arial"/>
              </a:rPr>
              <a:t>y a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RL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814069" y="39129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1137919" y="3807602"/>
            <a:ext cx="8367395" cy="176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87705">
              <a:lnSpc>
                <a:spcPts val="3270"/>
              </a:lnSpc>
            </a:pPr>
            <a:r>
              <a:rPr sz="2800" spc="-5" dirty="0">
                <a:latin typeface="Courier New"/>
                <a:cs typeface="Courier New"/>
              </a:rPr>
              <a:t>DriverManage</a:t>
            </a:r>
            <a:r>
              <a:rPr sz="2800" dirty="0">
                <a:latin typeface="Courier New"/>
                <a:cs typeface="Courier New"/>
              </a:rPr>
              <a:t>r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ib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tabl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sh</a:t>
            </a:r>
            <a:r>
              <a:rPr sz="2800" spc="-5" dirty="0">
                <a:latin typeface="Arial"/>
                <a:cs typeface="Arial"/>
              </a:rPr>
              <a:t> the </a:t>
            </a:r>
            <a:r>
              <a:rPr sz="2800" dirty="0">
                <a:latin typeface="Arial"/>
                <a:cs typeface="Arial"/>
              </a:rPr>
              <a:t>connec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abas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oug</a:t>
            </a:r>
            <a:r>
              <a:rPr sz="2800" dirty="0">
                <a:latin typeface="Arial"/>
                <a:cs typeface="Arial"/>
              </a:rPr>
              <a:t>h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dr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ver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na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loca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abas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gi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 a</a:t>
            </a:r>
            <a:r>
              <a:rPr sz="2800" spc="-5" dirty="0">
                <a:latin typeface="Arial"/>
                <a:cs typeface="Arial"/>
              </a:rPr>
              <a:t> U</a:t>
            </a:r>
            <a:r>
              <a:rPr sz="2800" spc="-1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  <a:p>
            <a:pPr marL="2099310">
              <a:lnSpc>
                <a:spcPct val="100000"/>
              </a:lnSpc>
              <a:spcBef>
                <a:spcPts val="1370"/>
              </a:spcBef>
            </a:pP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jd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b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: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my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q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:/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/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lo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ho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: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33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0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6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/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b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vo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y</a:t>
            </a:r>
            <a:r>
              <a:rPr sz="1600" spc="-10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600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600" spc="-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814069" y="48578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7636509" y="2160270"/>
            <a:ext cx="2673350" cy="29972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"com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mys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q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l.jd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b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c.Dri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er"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17"/>
          <p:cNvSpPr/>
          <p:nvPr/>
        </p:nvSpPr>
        <p:spPr>
          <a:xfrm>
            <a:off x="3206750" y="5364479"/>
            <a:ext cx="534670" cy="179070"/>
          </a:xfrm>
          <a:custGeom>
            <a:avLst/>
            <a:gdLst/>
            <a:ahLst/>
            <a:cxnLst/>
            <a:rect l="l" t="t" r="r" b="b"/>
            <a:pathLst>
              <a:path w="534670" h="179070">
                <a:moveTo>
                  <a:pt x="267970" y="179070"/>
                </a:moveTo>
                <a:lnTo>
                  <a:pt x="0" y="179070"/>
                </a:lnTo>
                <a:lnTo>
                  <a:pt x="0" y="0"/>
                </a:lnTo>
                <a:lnTo>
                  <a:pt x="534670" y="0"/>
                </a:lnTo>
                <a:lnTo>
                  <a:pt x="534670" y="179070"/>
                </a:lnTo>
                <a:lnTo>
                  <a:pt x="267970" y="179070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 txBox="1"/>
          <p:nvPr/>
        </p:nvSpPr>
        <p:spPr>
          <a:xfrm>
            <a:off x="1983739" y="6031674"/>
            <a:ext cx="7461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rotocol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19"/>
          <p:cNvSpPr/>
          <p:nvPr/>
        </p:nvSpPr>
        <p:spPr>
          <a:xfrm>
            <a:off x="2291079" y="5643879"/>
            <a:ext cx="842010" cy="476250"/>
          </a:xfrm>
          <a:custGeom>
            <a:avLst/>
            <a:gdLst/>
            <a:ahLst/>
            <a:cxnLst/>
            <a:rect l="l" t="t" r="r" b="b"/>
            <a:pathLst>
              <a:path w="842010" h="476250">
                <a:moveTo>
                  <a:pt x="0" y="476250"/>
                </a:moveTo>
                <a:lnTo>
                  <a:pt x="8420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0"/>
          <p:cNvSpPr/>
          <p:nvPr/>
        </p:nvSpPr>
        <p:spPr>
          <a:xfrm>
            <a:off x="3078479" y="5580379"/>
            <a:ext cx="167640" cy="125730"/>
          </a:xfrm>
          <a:custGeom>
            <a:avLst/>
            <a:gdLst/>
            <a:ahLst/>
            <a:cxnLst/>
            <a:rect l="l" t="t" r="r" b="b"/>
            <a:pathLst>
              <a:path w="167639" h="125729">
                <a:moveTo>
                  <a:pt x="167639" y="0"/>
                </a:moveTo>
                <a:lnTo>
                  <a:pt x="0" y="31750"/>
                </a:lnTo>
                <a:lnTo>
                  <a:pt x="53339" y="125730"/>
                </a:lnTo>
                <a:lnTo>
                  <a:pt x="16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1"/>
          <p:cNvSpPr/>
          <p:nvPr/>
        </p:nvSpPr>
        <p:spPr>
          <a:xfrm>
            <a:off x="3818890" y="5364479"/>
            <a:ext cx="572770" cy="179070"/>
          </a:xfrm>
          <a:custGeom>
            <a:avLst/>
            <a:gdLst/>
            <a:ahLst/>
            <a:cxnLst/>
            <a:rect l="l" t="t" r="r" b="b"/>
            <a:pathLst>
              <a:path w="572770" h="179070">
                <a:moveTo>
                  <a:pt x="285750" y="179070"/>
                </a:moveTo>
                <a:lnTo>
                  <a:pt x="0" y="179070"/>
                </a:lnTo>
                <a:lnTo>
                  <a:pt x="0" y="0"/>
                </a:lnTo>
                <a:lnTo>
                  <a:pt x="572770" y="0"/>
                </a:lnTo>
                <a:lnTo>
                  <a:pt x="572770" y="179070"/>
                </a:lnTo>
                <a:lnTo>
                  <a:pt x="285750" y="179070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2"/>
          <p:cNvSpPr txBox="1"/>
          <p:nvPr/>
        </p:nvSpPr>
        <p:spPr>
          <a:xfrm>
            <a:off x="3319779" y="6031674"/>
            <a:ext cx="11410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sub</a:t>
            </a:r>
            <a:r>
              <a:rPr sz="1600" spc="-15" dirty="0">
                <a:latin typeface="Arial"/>
                <a:cs typeface="Arial"/>
              </a:rPr>
              <a:t>-</a:t>
            </a:r>
            <a:r>
              <a:rPr sz="1600" spc="-5" dirty="0">
                <a:latin typeface="Arial"/>
                <a:cs typeface="Arial"/>
              </a:rPr>
              <a:t>proto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23"/>
          <p:cNvSpPr/>
          <p:nvPr/>
        </p:nvSpPr>
        <p:spPr>
          <a:xfrm>
            <a:off x="4199890" y="5709920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86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4"/>
          <p:cNvSpPr/>
          <p:nvPr/>
        </p:nvSpPr>
        <p:spPr>
          <a:xfrm>
            <a:off x="4146550" y="5580379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53339" y="0"/>
                </a:moveTo>
                <a:lnTo>
                  <a:pt x="0" y="161290"/>
                </a:lnTo>
                <a:lnTo>
                  <a:pt x="107950" y="16129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5"/>
          <p:cNvSpPr/>
          <p:nvPr/>
        </p:nvSpPr>
        <p:spPr>
          <a:xfrm>
            <a:off x="4629150" y="5364479"/>
            <a:ext cx="1718310" cy="179070"/>
          </a:xfrm>
          <a:custGeom>
            <a:avLst/>
            <a:gdLst/>
            <a:ahLst/>
            <a:cxnLst/>
            <a:rect l="l" t="t" r="r" b="b"/>
            <a:pathLst>
              <a:path w="1718310" h="179070">
                <a:moveTo>
                  <a:pt x="858520" y="179070"/>
                </a:moveTo>
                <a:lnTo>
                  <a:pt x="0" y="179070"/>
                </a:lnTo>
                <a:lnTo>
                  <a:pt x="0" y="0"/>
                </a:lnTo>
                <a:lnTo>
                  <a:pt x="1718310" y="0"/>
                </a:lnTo>
                <a:lnTo>
                  <a:pt x="1718310" y="179070"/>
                </a:lnTo>
                <a:lnTo>
                  <a:pt x="858520" y="179070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6"/>
          <p:cNvSpPr txBox="1"/>
          <p:nvPr/>
        </p:nvSpPr>
        <p:spPr>
          <a:xfrm>
            <a:off x="4850129" y="5988494"/>
            <a:ext cx="150431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789"/>
              </a:lnSpc>
            </a:pPr>
            <a:r>
              <a:rPr sz="1600" spc="-5" dirty="0">
                <a:latin typeface="Arial"/>
                <a:cs typeface="Arial"/>
              </a:rPr>
              <a:t>mach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ho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g 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database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27"/>
          <p:cNvSpPr/>
          <p:nvPr/>
        </p:nvSpPr>
        <p:spPr>
          <a:xfrm>
            <a:off x="5537200" y="5709920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86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8"/>
          <p:cNvSpPr/>
          <p:nvPr/>
        </p:nvSpPr>
        <p:spPr>
          <a:xfrm>
            <a:off x="5482590" y="5580379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54610" y="0"/>
                </a:moveTo>
                <a:lnTo>
                  <a:pt x="0" y="161290"/>
                </a:lnTo>
                <a:lnTo>
                  <a:pt x="107950" y="16129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9"/>
          <p:cNvSpPr txBox="1"/>
          <p:nvPr/>
        </p:nvSpPr>
        <p:spPr>
          <a:xfrm>
            <a:off x="7482840" y="6031674"/>
            <a:ext cx="187515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789"/>
              </a:lnSpc>
            </a:pPr>
            <a:r>
              <a:rPr sz="1600" spc="-5" dirty="0">
                <a:latin typeface="Arial"/>
                <a:cs typeface="Arial"/>
              </a:rPr>
              <a:t>pat</a:t>
            </a:r>
            <a:r>
              <a:rPr sz="1600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 t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da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base o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 t</a:t>
            </a:r>
            <a:r>
              <a:rPr sz="1600" spc="-10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mach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0"/>
          <p:cNvSpPr/>
          <p:nvPr/>
        </p:nvSpPr>
        <p:spPr>
          <a:xfrm>
            <a:off x="6351270" y="5364479"/>
            <a:ext cx="1069340" cy="179070"/>
          </a:xfrm>
          <a:custGeom>
            <a:avLst/>
            <a:gdLst/>
            <a:ahLst/>
            <a:cxnLst/>
            <a:rect l="l" t="t" r="r" b="b"/>
            <a:pathLst>
              <a:path w="1069340" h="179070">
                <a:moveTo>
                  <a:pt x="534670" y="179070"/>
                </a:moveTo>
                <a:lnTo>
                  <a:pt x="0" y="179070"/>
                </a:lnTo>
                <a:lnTo>
                  <a:pt x="0" y="0"/>
                </a:lnTo>
                <a:lnTo>
                  <a:pt x="1069339" y="0"/>
                </a:lnTo>
                <a:lnTo>
                  <a:pt x="1069339" y="179070"/>
                </a:lnTo>
                <a:lnTo>
                  <a:pt x="534670" y="179070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1"/>
          <p:cNvSpPr/>
          <p:nvPr/>
        </p:nvSpPr>
        <p:spPr>
          <a:xfrm>
            <a:off x="7551419" y="5655309"/>
            <a:ext cx="657860" cy="464820"/>
          </a:xfrm>
          <a:custGeom>
            <a:avLst/>
            <a:gdLst/>
            <a:ahLst/>
            <a:cxnLst/>
            <a:rect l="l" t="t" r="r" b="b"/>
            <a:pathLst>
              <a:path w="657859" h="464820">
                <a:moveTo>
                  <a:pt x="657859" y="46481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2"/>
          <p:cNvSpPr/>
          <p:nvPr/>
        </p:nvSpPr>
        <p:spPr>
          <a:xfrm>
            <a:off x="7446009" y="5580379"/>
            <a:ext cx="163830" cy="137160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0" y="0"/>
                </a:moveTo>
                <a:lnTo>
                  <a:pt x="101600" y="137160"/>
                </a:lnTo>
                <a:lnTo>
                  <a:pt x="163830" y="495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evolution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706119" y="1466468"/>
            <a:ext cx="654113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gu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ss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fr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ro</a:t>
            </a:r>
            <a:r>
              <a:rPr sz="3200" spc="-15" dirty="0">
                <a:latin typeface="Arial"/>
                <a:cs typeface="Arial"/>
              </a:rPr>
              <a:t>j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1137919" y="2093102"/>
            <a:ext cx="8368030" cy="145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1990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126200"/>
              </a:lnSpc>
              <a:spcBef>
                <a:spcPts val="10"/>
              </a:spcBef>
            </a:pPr>
            <a:r>
              <a:rPr sz="2800" spc="-5" dirty="0">
                <a:latin typeface="Arial"/>
                <a:cs typeface="Arial"/>
              </a:rPr>
              <a:t>na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“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tealt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”</a:t>
            </a:r>
            <a:r>
              <a:rPr sz="2800" spc="-5" dirty="0">
                <a:latin typeface="Arial"/>
                <a:cs typeface="Arial"/>
              </a:rPr>
              <a:t> an</a:t>
            </a:r>
            <a:r>
              <a:rPr sz="2800" dirty="0">
                <a:latin typeface="Arial"/>
                <a:cs typeface="Arial"/>
              </a:rPr>
              <a:t>d s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sed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ck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aug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hon </a:t>
            </a:r>
            <a:r>
              <a:rPr sz="2800" dirty="0">
                <a:latin typeface="Arial"/>
                <a:cs typeface="Arial"/>
              </a:rPr>
              <a:t>Ja</a:t>
            </a:r>
            <a:r>
              <a:rPr sz="2800" spc="-5" dirty="0">
                <a:latin typeface="Arial"/>
                <a:cs typeface="Arial"/>
              </a:rPr>
              <a:t>me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15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ke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ida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ved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1994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814069" y="32665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81000" y="38260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706119" y="3719448"/>
            <a:ext cx="48514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1</a:t>
            </a:r>
            <a:r>
              <a:rPr sz="3200" spc="-5" dirty="0">
                <a:latin typeface="Arial"/>
                <a:cs typeface="Arial"/>
              </a:rPr>
              <a:t>9</a:t>
            </a:r>
            <a:r>
              <a:rPr sz="3200" spc="-10" dirty="0">
                <a:latin typeface="Arial"/>
                <a:cs typeface="Arial"/>
              </a:rPr>
              <a:t>9</a:t>
            </a:r>
            <a:r>
              <a:rPr sz="3200" dirty="0">
                <a:latin typeface="Arial"/>
                <a:cs typeface="Arial"/>
              </a:rPr>
              <a:t>6</a:t>
            </a:r>
            <a:r>
              <a:rPr sz="3200" spc="-5" dirty="0">
                <a:latin typeface="Arial"/>
                <a:cs typeface="Arial"/>
              </a:rPr>
              <a:t> :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fir</a:t>
            </a:r>
            <a:r>
              <a:rPr sz="3200" spc="1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JD</a:t>
            </a:r>
            <a:r>
              <a:rPr sz="3200" dirty="0">
                <a:latin typeface="Arial"/>
                <a:cs typeface="Arial"/>
              </a:rPr>
              <a:t>K</a:t>
            </a:r>
            <a:r>
              <a:rPr sz="3200" spc="-10" dirty="0">
                <a:latin typeface="Arial"/>
                <a:cs typeface="Arial"/>
              </a:rPr>
              <a:t> p</a:t>
            </a:r>
            <a:r>
              <a:rPr sz="3200" spc="-5" dirty="0">
                <a:latin typeface="Arial"/>
                <a:cs typeface="Arial"/>
              </a:rPr>
              <a:t>ubl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1281430" y="43837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1569719" y="4341526"/>
            <a:ext cx="381507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J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 </a:t>
            </a:r>
            <a:r>
              <a:rPr sz="2400" spc="-15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op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381000" y="490936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706119" y="4802758"/>
            <a:ext cx="622935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2</a:t>
            </a:r>
            <a:r>
              <a:rPr sz="3200" spc="-5" dirty="0">
                <a:latin typeface="Arial"/>
                <a:cs typeface="Arial"/>
              </a:rPr>
              <a:t>0</a:t>
            </a:r>
            <a:r>
              <a:rPr sz="3200" spc="-10" dirty="0">
                <a:latin typeface="Arial"/>
                <a:cs typeface="Arial"/>
              </a:rPr>
              <a:t>0</a:t>
            </a:r>
            <a:r>
              <a:rPr sz="3200" dirty="0">
                <a:latin typeface="Arial"/>
                <a:cs typeface="Arial"/>
              </a:rPr>
              <a:t>9</a:t>
            </a:r>
            <a:r>
              <a:rPr sz="3200" spc="-5" dirty="0">
                <a:latin typeface="Arial"/>
                <a:cs typeface="Arial"/>
              </a:rPr>
              <a:t> :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Or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bo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Sun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3200" spc="-10" dirty="0">
                <a:latin typeface="Arial"/>
                <a:cs typeface="Arial"/>
              </a:rPr>
              <a:t>2</a:t>
            </a:r>
            <a:r>
              <a:rPr sz="3200" spc="-5" dirty="0">
                <a:latin typeface="Arial"/>
                <a:cs typeface="Arial"/>
              </a:rPr>
              <a:t>0</a:t>
            </a:r>
            <a:r>
              <a:rPr sz="3200" spc="-10" dirty="0">
                <a:latin typeface="Arial"/>
                <a:cs typeface="Arial"/>
              </a:rPr>
              <a:t>1</a:t>
            </a:r>
            <a:r>
              <a:rPr sz="3200" dirty="0">
                <a:latin typeface="Arial"/>
                <a:cs typeface="Arial"/>
              </a:rPr>
              <a:t>0</a:t>
            </a:r>
            <a:r>
              <a:rPr sz="3200" spc="-5" dirty="0">
                <a:latin typeface="Arial"/>
                <a:cs typeface="Arial"/>
              </a:rPr>
              <a:t> :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oslin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q</a:t>
            </a:r>
            <a:r>
              <a:rPr sz="3200" spc="-5" dirty="0">
                <a:latin typeface="Arial"/>
                <a:cs typeface="Arial"/>
              </a:rPr>
              <a:t>uit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Or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381000" y="554563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JDBC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1" name="object 6"/>
          <p:cNvSpPr txBox="1"/>
          <p:nvPr/>
        </p:nvSpPr>
        <p:spPr>
          <a:xfrm>
            <a:off x="706119" y="1466468"/>
            <a:ext cx="52584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Dat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con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ectio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oli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2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3" name="object 8"/>
          <p:cNvSpPr txBox="1"/>
          <p:nvPr/>
        </p:nvSpPr>
        <p:spPr>
          <a:xfrm>
            <a:off x="1137919" y="2093102"/>
            <a:ext cx="55975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dirty="0">
                <a:latin typeface="Arial"/>
                <a:cs typeface="Arial"/>
              </a:rPr>
              <a:t>n a</a:t>
            </a:r>
            <a:r>
              <a:rPr sz="2800" spc="-5" dirty="0">
                <a:latin typeface="Arial"/>
                <a:cs typeface="Arial"/>
              </a:rPr>
              <a:t> we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C</a:t>
            </a:r>
            <a:endParaRPr sz="2800">
              <a:latin typeface="Arial"/>
              <a:cs typeface="Arial"/>
            </a:endParaRPr>
          </a:p>
        </p:txBody>
      </p:sp>
      <p:sp>
        <p:nvSpPr>
          <p:cNvPr id="44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5" name="object 10"/>
          <p:cNvSpPr txBox="1"/>
          <p:nvPr/>
        </p:nvSpPr>
        <p:spPr>
          <a:xfrm>
            <a:off x="1569719" y="2628296"/>
            <a:ext cx="8683625" cy="669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70"/>
              </a:lnSpc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p</a:t>
            </a:r>
            <a:r>
              <a:rPr sz="2400" dirty="0">
                <a:latin typeface="Arial"/>
                <a:cs typeface="Arial"/>
              </a:rPr>
              <a:t>hys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al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</a:t>
            </a:r>
            <a:r>
              <a:rPr sz="2400" spc="-15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e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-10" dirty="0">
                <a:latin typeface="Arial"/>
                <a:cs typeface="Arial"/>
              </a:rPr>
              <a:t>ab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dirty="0">
                <a:latin typeface="Arial"/>
                <a:cs typeface="Arial"/>
              </a:rPr>
              <a:t>sh</a:t>
            </a:r>
            <a:r>
              <a:rPr sz="2400" spc="-10" dirty="0">
                <a:latin typeface="Arial"/>
                <a:cs typeface="Arial"/>
              </a:rPr>
              <a:t> b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tw</a:t>
            </a:r>
            <a:r>
              <a:rPr sz="2400" spc="-10" dirty="0">
                <a:latin typeface="Arial"/>
                <a:cs typeface="Arial"/>
              </a:rPr>
              <a:t>ee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a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da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ab</a:t>
            </a:r>
            <a:r>
              <a:rPr sz="2400" dirty="0">
                <a:latin typeface="Arial"/>
                <a:cs typeface="Arial"/>
              </a:rPr>
              <a:t>ase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" name="object 11"/>
          <p:cNvSpPr txBox="1"/>
          <p:nvPr/>
        </p:nvSpPr>
        <p:spPr>
          <a:xfrm>
            <a:off x="1785620" y="348094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7" name="object 12"/>
          <p:cNvSpPr txBox="1"/>
          <p:nvPr/>
        </p:nvSpPr>
        <p:spPr>
          <a:xfrm>
            <a:off x="2001520" y="3412409"/>
            <a:ext cx="27419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ia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10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/I</a:t>
            </a:r>
            <a:r>
              <a:rPr sz="2000" dirty="0">
                <a:latin typeface="Arial"/>
                <a:cs typeface="Arial"/>
              </a:rPr>
              <a:t>P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nn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13"/>
          <p:cNvSpPr txBox="1"/>
          <p:nvPr/>
        </p:nvSpPr>
        <p:spPr>
          <a:xfrm>
            <a:off x="1281430" y="381483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9" name="object 14"/>
          <p:cNvSpPr txBox="1"/>
          <p:nvPr/>
        </p:nvSpPr>
        <p:spPr>
          <a:xfrm>
            <a:off x="1569719" y="3772566"/>
            <a:ext cx="40684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sh s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c</a:t>
            </a:r>
            <a:r>
              <a:rPr sz="2400" spc="-10" dirty="0">
                <a:latin typeface="Arial"/>
                <a:cs typeface="Arial"/>
              </a:rPr>
              <a:t>onne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15"/>
          <p:cNvSpPr txBox="1"/>
          <p:nvPr/>
        </p:nvSpPr>
        <p:spPr>
          <a:xfrm>
            <a:off x="1785620" y="428612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51" name="object 16"/>
          <p:cNvSpPr txBox="1"/>
          <p:nvPr/>
        </p:nvSpPr>
        <p:spPr>
          <a:xfrm>
            <a:off x="2001520" y="4217590"/>
            <a:ext cx="2752090" cy="99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5170">
              <a:lnSpc>
                <a:spcPct val="117100"/>
              </a:lnSpc>
            </a:pPr>
            <a:r>
              <a:rPr sz="2000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U</a:t>
            </a:r>
            <a:r>
              <a:rPr sz="2000" spc="10" dirty="0">
                <a:latin typeface="Arial"/>
                <a:cs typeface="Arial"/>
              </a:rPr>
              <a:t>-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ve m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ry-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ve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x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m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-i</a:t>
            </a:r>
            <a:r>
              <a:rPr sz="2000" spc="-5" dirty="0">
                <a:latin typeface="Arial"/>
                <a:cs typeface="Arial"/>
              </a:rPr>
              <a:t>nte</a:t>
            </a:r>
            <a:r>
              <a:rPr sz="2000" spc="5" dirty="0">
                <a:latin typeface="Arial"/>
                <a:cs typeface="Arial"/>
              </a:rPr>
              <a:t>ns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17"/>
          <p:cNvSpPr txBox="1"/>
          <p:nvPr/>
        </p:nvSpPr>
        <p:spPr>
          <a:xfrm>
            <a:off x="1785620" y="464299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53" name="object 18"/>
          <p:cNvSpPr txBox="1"/>
          <p:nvPr/>
        </p:nvSpPr>
        <p:spPr>
          <a:xfrm>
            <a:off x="1785620" y="499986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54" name="object 19"/>
          <p:cNvSpPr txBox="1"/>
          <p:nvPr/>
        </p:nvSpPr>
        <p:spPr>
          <a:xfrm>
            <a:off x="1281430" y="533375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55" name="object 20"/>
          <p:cNvSpPr txBox="1"/>
          <p:nvPr/>
        </p:nvSpPr>
        <p:spPr>
          <a:xfrm>
            <a:off x="1569719" y="5291485"/>
            <a:ext cx="39662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ho</a:t>
            </a:r>
            <a:r>
              <a:rPr sz="2400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 l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-10" dirty="0">
                <a:latin typeface="Arial"/>
                <a:cs typeface="Arial"/>
              </a:rPr>
              <a:t> ho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</a:t>
            </a:r>
            <a:r>
              <a:rPr sz="2400" spc="-10" dirty="0">
                <a:latin typeface="Arial"/>
                <a:cs typeface="Arial"/>
              </a:rPr>
              <a:t>nne</a:t>
            </a:r>
            <a:r>
              <a:rPr sz="2400" spc="-5" dirty="0">
                <a:latin typeface="Arial"/>
                <a:cs typeface="Arial"/>
              </a:rPr>
              <a:t>cti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21"/>
          <p:cNvSpPr txBox="1"/>
          <p:nvPr/>
        </p:nvSpPr>
        <p:spPr>
          <a:xfrm>
            <a:off x="1785620" y="580504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57" name="object 22"/>
          <p:cNvSpPr txBox="1"/>
          <p:nvPr/>
        </p:nvSpPr>
        <p:spPr>
          <a:xfrm>
            <a:off x="2001520" y="5736509"/>
            <a:ext cx="110172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100"/>
              </a:lnSpc>
            </a:pP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q</a:t>
            </a:r>
            <a:r>
              <a:rPr sz="2000" spc="5" dirty="0">
                <a:latin typeface="Arial"/>
                <a:cs typeface="Arial"/>
              </a:rPr>
              <a:t>ue</a:t>
            </a:r>
            <a:r>
              <a:rPr sz="2000" spc="-5" dirty="0">
                <a:latin typeface="Arial"/>
                <a:cs typeface="Arial"/>
              </a:rPr>
              <a:t>st </a:t>
            </a:r>
            <a:r>
              <a:rPr sz="2000" dirty="0">
                <a:latin typeface="Arial"/>
                <a:cs typeface="Arial"/>
              </a:rPr>
              <a:t>? 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ss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58" name="object 23"/>
          <p:cNvSpPr txBox="1"/>
          <p:nvPr/>
        </p:nvSpPr>
        <p:spPr>
          <a:xfrm>
            <a:off x="1785620" y="616191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JDBC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5" name="object 6"/>
          <p:cNvSpPr txBox="1"/>
          <p:nvPr/>
        </p:nvSpPr>
        <p:spPr>
          <a:xfrm>
            <a:off x="706119" y="1466468"/>
            <a:ext cx="52584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Dat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con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ectio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oli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8"/>
          <p:cNvSpPr txBox="1"/>
          <p:nvPr/>
        </p:nvSpPr>
        <p:spPr>
          <a:xfrm>
            <a:off x="1137919" y="2093102"/>
            <a:ext cx="8867140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dirty="0">
                <a:latin typeface="Arial"/>
                <a:cs typeface="Arial"/>
              </a:rPr>
              <a:t>connec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pool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redu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exp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ses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tabli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h </a:t>
            </a:r>
            <a:r>
              <a:rPr sz="2800" spc="-5" dirty="0">
                <a:latin typeface="Arial"/>
                <a:cs typeface="Arial"/>
              </a:rPr>
              <a:t>times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9"/>
          <p:cNvSpPr txBox="1"/>
          <p:nvPr/>
        </p:nvSpPr>
        <p:spPr>
          <a:xfrm>
            <a:off x="1281430" y="306426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9" name="object 10"/>
          <p:cNvSpPr txBox="1"/>
          <p:nvPr/>
        </p:nvSpPr>
        <p:spPr>
          <a:xfrm>
            <a:off x="1569719" y="3023266"/>
            <a:ext cx="5186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onn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cts,</a:t>
            </a:r>
            <a:r>
              <a:rPr sz="2400" dirty="0">
                <a:latin typeface="Arial"/>
                <a:cs typeface="Arial"/>
              </a:rPr>
              <a:t> d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sco</a:t>
            </a:r>
            <a:r>
              <a:rPr sz="2400" spc="-10" dirty="0">
                <a:latin typeface="Arial"/>
                <a:cs typeface="Arial"/>
              </a:rPr>
              <a:t>nne</a:t>
            </a:r>
            <a:r>
              <a:rPr sz="2400" spc="-5" dirty="0">
                <a:latin typeface="Arial"/>
                <a:cs typeface="Arial"/>
              </a:rPr>
              <a:t>ct</a:t>
            </a:r>
            <a:r>
              <a:rPr sz="2400" dirty="0">
                <a:latin typeface="Arial"/>
                <a:cs typeface="Arial"/>
              </a:rPr>
              <a:t>s a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onn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ct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11"/>
          <p:cNvSpPr txBox="1"/>
          <p:nvPr/>
        </p:nvSpPr>
        <p:spPr>
          <a:xfrm>
            <a:off x="814069" y="35700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1" name="object 12"/>
          <p:cNvSpPr txBox="1"/>
          <p:nvPr/>
        </p:nvSpPr>
        <p:spPr>
          <a:xfrm>
            <a:off x="1137919" y="3474861"/>
            <a:ext cx="9182100" cy="2249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poo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phy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tion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whe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ystem sta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up</a:t>
            </a:r>
            <a:endParaRPr sz="2800">
              <a:latin typeface="Arial"/>
              <a:cs typeface="Arial"/>
            </a:endParaRPr>
          </a:p>
          <a:p>
            <a:pPr marL="12700" marR="363220">
              <a:lnSpc>
                <a:spcPts val="3110"/>
              </a:lnSpc>
              <a:spcBef>
                <a:spcPts val="1140"/>
              </a:spcBef>
            </a:pP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q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ire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conne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these phys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cal connec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ided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"c</a:t>
            </a:r>
            <a:r>
              <a:rPr sz="2800" spc="-5" dirty="0">
                <a:latin typeface="Arial"/>
                <a:cs typeface="Arial"/>
              </a:rPr>
              <a:t>lo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es</a:t>
            </a:r>
            <a:r>
              <a:rPr sz="2800" dirty="0">
                <a:latin typeface="Arial"/>
                <a:cs typeface="Arial"/>
              </a:rPr>
              <a:t>"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connec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13"/>
          <p:cNvSpPr txBox="1"/>
          <p:nvPr/>
        </p:nvSpPr>
        <p:spPr>
          <a:xfrm>
            <a:off x="814069" y="45047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3" name="object 14"/>
          <p:cNvSpPr txBox="1"/>
          <p:nvPr/>
        </p:nvSpPr>
        <p:spPr>
          <a:xfrm>
            <a:off x="814069" y="54382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4" name="object 15"/>
          <p:cNvSpPr txBox="1"/>
          <p:nvPr/>
        </p:nvSpPr>
        <p:spPr>
          <a:xfrm>
            <a:off x="1281430" y="5919220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5" name="object 16"/>
          <p:cNvSpPr txBox="1"/>
          <p:nvPr/>
        </p:nvSpPr>
        <p:spPr>
          <a:xfrm>
            <a:off x="1569719" y="5876956"/>
            <a:ext cx="7218045" cy="7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ne</a:t>
            </a:r>
            <a:r>
              <a:rPr sz="2400" spc="-5" dirty="0">
                <a:latin typeface="Arial"/>
                <a:cs typeface="Arial"/>
              </a:rPr>
              <a:t>ct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ph</a:t>
            </a:r>
            <a:r>
              <a:rPr sz="2400" dirty="0">
                <a:latin typeface="Arial"/>
                <a:cs typeface="Arial"/>
              </a:rPr>
              <a:t>ys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re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ur</a:t>
            </a:r>
            <a:r>
              <a:rPr sz="2400" spc="-10" dirty="0">
                <a:latin typeface="Arial"/>
                <a:cs typeface="Arial"/>
              </a:rPr>
              <a:t>ne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p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JDBC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3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4"/>
          <p:cNvSpPr txBox="1"/>
          <p:nvPr/>
        </p:nvSpPr>
        <p:spPr>
          <a:xfrm>
            <a:off x="706119" y="1466468"/>
            <a:ext cx="52584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Dat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con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ectio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oli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953769" y="3329940"/>
            <a:ext cx="2100580" cy="72009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7970">
              <a:lnSpc>
                <a:spcPct val="100000"/>
              </a:lnSpc>
            </a:pPr>
            <a:r>
              <a:rPr sz="1800" spc="-40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p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lic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6"/>
          <p:cNvSpPr/>
          <p:nvPr/>
        </p:nvSpPr>
        <p:spPr>
          <a:xfrm>
            <a:off x="4391659" y="2160270"/>
            <a:ext cx="2863850" cy="3059430"/>
          </a:xfrm>
          <a:custGeom>
            <a:avLst/>
            <a:gdLst/>
            <a:ahLst/>
            <a:cxnLst/>
            <a:rect l="l" t="t" r="r" b="b"/>
            <a:pathLst>
              <a:path w="2863850" h="3059429">
                <a:moveTo>
                  <a:pt x="2863849" y="0"/>
                </a:moveTo>
                <a:lnTo>
                  <a:pt x="0" y="0"/>
                </a:lnTo>
                <a:lnTo>
                  <a:pt x="0" y="3059429"/>
                </a:lnTo>
                <a:lnTo>
                  <a:pt x="2863849" y="3059429"/>
                </a:lnTo>
                <a:lnTo>
                  <a:pt x="286384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/>
          <p:cNvSpPr/>
          <p:nvPr/>
        </p:nvSpPr>
        <p:spPr>
          <a:xfrm>
            <a:off x="4391659" y="2160270"/>
            <a:ext cx="2863850" cy="3059430"/>
          </a:xfrm>
          <a:custGeom>
            <a:avLst/>
            <a:gdLst/>
            <a:ahLst/>
            <a:cxnLst/>
            <a:rect l="l" t="t" r="r" b="b"/>
            <a:pathLst>
              <a:path w="2863850" h="3059429">
                <a:moveTo>
                  <a:pt x="1431289" y="3059429"/>
                </a:moveTo>
                <a:lnTo>
                  <a:pt x="0" y="3059429"/>
                </a:lnTo>
                <a:lnTo>
                  <a:pt x="0" y="0"/>
                </a:lnTo>
                <a:lnTo>
                  <a:pt x="2863849" y="0"/>
                </a:lnTo>
                <a:lnTo>
                  <a:pt x="2863849" y="3059429"/>
                </a:lnTo>
                <a:lnTo>
                  <a:pt x="1431289" y="305942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/>
          <p:cNvSpPr txBox="1"/>
          <p:nvPr/>
        </p:nvSpPr>
        <p:spPr>
          <a:xfrm>
            <a:off x="4682490" y="2212522"/>
            <a:ext cx="2280920" cy="51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 marR="5080" indent="-431800">
              <a:lnSpc>
                <a:spcPts val="2020"/>
              </a:lnSpc>
            </a:pPr>
            <a:r>
              <a:rPr sz="1800" spc="-5" dirty="0">
                <a:latin typeface="Arial"/>
                <a:cs typeface="Arial"/>
              </a:rPr>
              <a:t>Data</a:t>
            </a:r>
            <a:r>
              <a:rPr sz="1800" spc="-15" dirty="0">
                <a:latin typeface="Arial"/>
                <a:cs typeface="Arial"/>
              </a:rPr>
              <a:t>ba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nn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ns 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oo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ger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9"/>
          <p:cNvSpPr/>
          <p:nvPr/>
        </p:nvSpPr>
        <p:spPr>
          <a:xfrm>
            <a:off x="8591550" y="2700020"/>
            <a:ext cx="1527810" cy="1979930"/>
          </a:xfrm>
          <a:custGeom>
            <a:avLst/>
            <a:gdLst/>
            <a:ahLst/>
            <a:cxnLst/>
            <a:rect l="l" t="t" r="r" b="b"/>
            <a:pathLst>
              <a:path w="1527809" h="1979929">
                <a:moveTo>
                  <a:pt x="763270" y="0"/>
                </a:moveTo>
                <a:lnTo>
                  <a:pt x="701344" y="827"/>
                </a:lnTo>
                <a:lnTo>
                  <a:pt x="640674" y="3265"/>
                </a:lnTo>
                <a:lnTo>
                  <a:pt x="581467" y="7248"/>
                </a:lnTo>
                <a:lnTo>
                  <a:pt x="523930" y="12710"/>
                </a:lnTo>
                <a:lnTo>
                  <a:pt x="468272" y="19585"/>
                </a:lnTo>
                <a:lnTo>
                  <a:pt x="414700" y="27809"/>
                </a:lnTo>
                <a:lnTo>
                  <a:pt x="363422" y="37314"/>
                </a:lnTo>
                <a:lnTo>
                  <a:pt x="314645" y="48036"/>
                </a:lnTo>
                <a:lnTo>
                  <a:pt x="268576" y="59908"/>
                </a:lnTo>
                <a:lnTo>
                  <a:pt x="225425" y="72866"/>
                </a:lnTo>
                <a:lnTo>
                  <a:pt x="185397" y="86842"/>
                </a:lnTo>
                <a:lnTo>
                  <a:pt x="148701" y="101772"/>
                </a:lnTo>
                <a:lnTo>
                  <a:pt x="86136" y="134230"/>
                </a:lnTo>
                <a:lnTo>
                  <a:pt x="39390" y="169712"/>
                </a:lnTo>
                <a:lnTo>
                  <a:pt x="10124" y="207694"/>
                </a:lnTo>
                <a:lnTo>
                  <a:pt x="0" y="247650"/>
                </a:lnTo>
                <a:lnTo>
                  <a:pt x="0" y="1732279"/>
                </a:lnTo>
                <a:lnTo>
                  <a:pt x="10124" y="1772235"/>
                </a:lnTo>
                <a:lnTo>
                  <a:pt x="39390" y="1810217"/>
                </a:lnTo>
                <a:lnTo>
                  <a:pt x="86136" y="1845699"/>
                </a:lnTo>
                <a:lnTo>
                  <a:pt x="148701" y="1878157"/>
                </a:lnTo>
                <a:lnTo>
                  <a:pt x="185397" y="1893087"/>
                </a:lnTo>
                <a:lnTo>
                  <a:pt x="225425" y="1907063"/>
                </a:lnTo>
                <a:lnTo>
                  <a:pt x="268576" y="1920021"/>
                </a:lnTo>
                <a:lnTo>
                  <a:pt x="314645" y="1931893"/>
                </a:lnTo>
                <a:lnTo>
                  <a:pt x="363422" y="1942615"/>
                </a:lnTo>
                <a:lnTo>
                  <a:pt x="414700" y="1952120"/>
                </a:lnTo>
                <a:lnTo>
                  <a:pt x="468272" y="1960344"/>
                </a:lnTo>
                <a:lnTo>
                  <a:pt x="523930" y="1967219"/>
                </a:lnTo>
                <a:lnTo>
                  <a:pt x="581467" y="1972681"/>
                </a:lnTo>
                <a:lnTo>
                  <a:pt x="640674" y="1976664"/>
                </a:lnTo>
                <a:lnTo>
                  <a:pt x="701344" y="1979102"/>
                </a:lnTo>
                <a:lnTo>
                  <a:pt x="763270" y="1979929"/>
                </a:lnTo>
                <a:lnTo>
                  <a:pt x="825204" y="1979102"/>
                </a:lnTo>
                <a:lnTo>
                  <a:pt x="885901" y="1976664"/>
                </a:lnTo>
                <a:lnTo>
                  <a:pt x="945149" y="1972681"/>
                </a:lnTo>
                <a:lnTo>
                  <a:pt x="1002741" y="1967219"/>
                </a:lnTo>
                <a:lnTo>
                  <a:pt x="1058465" y="1960344"/>
                </a:lnTo>
                <a:lnTo>
                  <a:pt x="1112113" y="1952120"/>
                </a:lnTo>
                <a:lnTo>
                  <a:pt x="1163475" y="1942615"/>
                </a:lnTo>
                <a:lnTo>
                  <a:pt x="1212342" y="1931893"/>
                </a:lnTo>
                <a:lnTo>
                  <a:pt x="1258503" y="1920021"/>
                </a:lnTo>
                <a:lnTo>
                  <a:pt x="1301749" y="1907063"/>
                </a:lnTo>
                <a:lnTo>
                  <a:pt x="1341872" y="1893087"/>
                </a:lnTo>
                <a:lnTo>
                  <a:pt x="1378661" y="1878157"/>
                </a:lnTo>
                <a:lnTo>
                  <a:pt x="1441399" y="1845699"/>
                </a:lnTo>
                <a:lnTo>
                  <a:pt x="1488287" y="1810217"/>
                </a:lnTo>
                <a:lnTo>
                  <a:pt x="1517650" y="1772235"/>
                </a:lnTo>
                <a:lnTo>
                  <a:pt x="1527809" y="1732279"/>
                </a:lnTo>
                <a:lnTo>
                  <a:pt x="1527809" y="247650"/>
                </a:lnTo>
                <a:lnTo>
                  <a:pt x="1517650" y="207694"/>
                </a:lnTo>
                <a:lnTo>
                  <a:pt x="1488287" y="169712"/>
                </a:lnTo>
                <a:lnTo>
                  <a:pt x="1441399" y="134230"/>
                </a:lnTo>
                <a:lnTo>
                  <a:pt x="1378661" y="101772"/>
                </a:lnTo>
                <a:lnTo>
                  <a:pt x="1341872" y="86842"/>
                </a:lnTo>
                <a:lnTo>
                  <a:pt x="1301750" y="72866"/>
                </a:lnTo>
                <a:lnTo>
                  <a:pt x="1258503" y="59908"/>
                </a:lnTo>
                <a:lnTo>
                  <a:pt x="1212342" y="48036"/>
                </a:lnTo>
                <a:lnTo>
                  <a:pt x="1163475" y="37314"/>
                </a:lnTo>
                <a:lnTo>
                  <a:pt x="1112113" y="27809"/>
                </a:lnTo>
                <a:lnTo>
                  <a:pt x="1058465" y="19585"/>
                </a:lnTo>
                <a:lnTo>
                  <a:pt x="1002741" y="12710"/>
                </a:lnTo>
                <a:lnTo>
                  <a:pt x="945149" y="7248"/>
                </a:lnTo>
                <a:lnTo>
                  <a:pt x="885901" y="3265"/>
                </a:lnTo>
                <a:lnTo>
                  <a:pt x="825204" y="827"/>
                </a:lnTo>
                <a:lnTo>
                  <a:pt x="76327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0"/>
          <p:cNvSpPr/>
          <p:nvPr/>
        </p:nvSpPr>
        <p:spPr>
          <a:xfrm>
            <a:off x="8591550" y="2700020"/>
            <a:ext cx="1527810" cy="1979930"/>
          </a:xfrm>
          <a:custGeom>
            <a:avLst/>
            <a:gdLst/>
            <a:ahLst/>
            <a:cxnLst/>
            <a:rect l="l" t="t" r="r" b="b"/>
            <a:pathLst>
              <a:path w="1527809" h="1979929">
                <a:moveTo>
                  <a:pt x="763270" y="0"/>
                </a:moveTo>
                <a:lnTo>
                  <a:pt x="701344" y="827"/>
                </a:lnTo>
                <a:lnTo>
                  <a:pt x="640674" y="3265"/>
                </a:lnTo>
                <a:lnTo>
                  <a:pt x="581467" y="7248"/>
                </a:lnTo>
                <a:lnTo>
                  <a:pt x="523930" y="12710"/>
                </a:lnTo>
                <a:lnTo>
                  <a:pt x="468272" y="19585"/>
                </a:lnTo>
                <a:lnTo>
                  <a:pt x="414700" y="27809"/>
                </a:lnTo>
                <a:lnTo>
                  <a:pt x="363422" y="37314"/>
                </a:lnTo>
                <a:lnTo>
                  <a:pt x="314645" y="48036"/>
                </a:lnTo>
                <a:lnTo>
                  <a:pt x="268576" y="59908"/>
                </a:lnTo>
                <a:lnTo>
                  <a:pt x="225425" y="72866"/>
                </a:lnTo>
                <a:lnTo>
                  <a:pt x="185397" y="86842"/>
                </a:lnTo>
                <a:lnTo>
                  <a:pt x="148701" y="101772"/>
                </a:lnTo>
                <a:lnTo>
                  <a:pt x="86136" y="134230"/>
                </a:lnTo>
                <a:lnTo>
                  <a:pt x="39390" y="169712"/>
                </a:lnTo>
                <a:lnTo>
                  <a:pt x="10124" y="207694"/>
                </a:lnTo>
                <a:lnTo>
                  <a:pt x="0" y="247650"/>
                </a:lnTo>
                <a:lnTo>
                  <a:pt x="0" y="1732279"/>
                </a:lnTo>
                <a:lnTo>
                  <a:pt x="10124" y="1772235"/>
                </a:lnTo>
                <a:lnTo>
                  <a:pt x="39390" y="1810217"/>
                </a:lnTo>
                <a:lnTo>
                  <a:pt x="86136" y="1845699"/>
                </a:lnTo>
                <a:lnTo>
                  <a:pt x="148701" y="1878157"/>
                </a:lnTo>
                <a:lnTo>
                  <a:pt x="185397" y="1893087"/>
                </a:lnTo>
                <a:lnTo>
                  <a:pt x="225425" y="1907063"/>
                </a:lnTo>
                <a:lnTo>
                  <a:pt x="268576" y="1920021"/>
                </a:lnTo>
                <a:lnTo>
                  <a:pt x="314645" y="1931893"/>
                </a:lnTo>
                <a:lnTo>
                  <a:pt x="363422" y="1942615"/>
                </a:lnTo>
                <a:lnTo>
                  <a:pt x="414700" y="1952120"/>
                </a:lnTo>
                <a:lnTo>
                  <a:pt x="468272" y="1960344"/>
                </a:lnTo>
                <a:lnTo>
                  <a:pt x="523930" y="1967219"/>
                </a:lnTo>
                <a:lnTo>
                  <a:pt x="581467" y="1972681"/>
                </a:lnTo>
                <a:lnTo>
                  <a:pt x="640674" y="1976664"/>
                </a:lnTo>
                <a:lnTo>
                  <a:pt x="701344" y="1979102"/>
                </a:lnTo>
                <a:lnTo>
                  <a:pt x="763270" y="1979929"/>
                </a:lnTo>
                <a:lnTo>
                  <a:pt x="825204" y="1979102"/>
                </a:lnTo>
                <a:lnTo>
                  <a:pt x="885901" y="1976664"/>
                </a:lnTo>
                <a:lnTo>
                  <a:pt x="945149" y="1972681"/>
                </a:lnTo>
                <a:lnTo>
                  <a:pt x="1002741" y="1967219"/>
                </a:lnTo>
                <a:lnTo>
                  <a:pt x="1058465" y="1960344"/>
                </a:lnTo>
                <a:lnTo>
                  <a:pt x="1112113" y="1952120"/>
                </a:lnTo>
                <a:lnTo>
                  <a:pt x="1163475" y="1942615"/>
                </a:lnTo>
                <a:lnTo>
                  <a:pt x="1212342" y="1931893"/>
                </a:lnTo>
                <a:lnTo>
                  <a:pt x="1258503" y="1920021"/>
                </a:lnTo>
                <a:lnTo>
                  <a:pt x="1301749" y="1907063"/>
                </a:lnTo>
                <a:lnTo>
                  <a:pt x="1341872" y="1893087"/>
                </a:lnTo>
                <a:lnTo>
                  <a:pt x="1378661" y="1878157"/>
                </a:lnTo>
                <a:lnTo>
                  <a:pt x="1441399" y="1845699"/>
                </a:lnTo>
                <a:lnTo>
                  <a:pt x="1488287" y="1810217"/>
                </a:lnTo>
                <a:lnTo>
                  <a:pt x="1517650" y="1772235"/>
                </a:lnTo>
                <a:lnTo>
                  <a:pt x="1527809" y="1732279"/>
                </a:lnTo>
                <a:lnTo>
                  <a:pt x="1527809" y="247650"/>
                </a:lnTo>
                <a:lnTo>
                  <a:pt x="1517650" y="207694"/>
                </a:lnTo>
                <a:lnTo>
                  <a:pt x="1488287" y="169712"/>
                </a:lnTo>
                <a:lnTo>
                  <a:pt x="1441399" y="134230"/>
                </a:lnTo>
                <a:lnTo>
                  <a:pt x="1378661" y="101772"/>
                </a:lnTo>
                <a:lnTo>
                  <a:pt x="1341872" y="86842"/>
                </a:lnTo>
                <a:lnTo>
                  <a:pt x="1301750" y="72866"/>
                </a:lnTo>
                <a:lnTo>
                  <a:pt x="1258503" y="59908"/>
                </a:lnTo>
                <a:lnTo>
                  <a:pt x="1212342" y="48036"/>
                </a:lnTo>
                <a:lnTo>
                  <a:pt x="1163475" y="37314"/>
                </a:lnTo>
                <a:lnTo>
                  <a:pt x="1112113" y="27809"/>
                </a:lnTo>
                <a:lnTo>
                  <a:pt x="1058465" y="19585"/>
                </a:lnTo>
                <a:lnTo>
                  <a:pt x="1002741" y="12710"/>
                </a:lnTo>
                <a:lnTo>
                  <a:pt x="945149" y="7248"/>
                </a:lnTo>
                <a:lnTo>
                  <a:pt x="885901" y="3265"/>
                </a:lnTo>
                <a:lnTo>
                  <a:pt x="825204" y="827"/>
                </a:lnTo>
                <a:lnTo>
                  <a:pt x="76327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1"/>
          <p:cNvSpPr/>
          <p:nvPr/>
        </p:nvSpPr>
        <p:spPr>
          <a:xfrm>
            <a:off x="8591550" y="2700020"/>
            <a:ext cx="1527810" cy="495300"/>
          </a:xfrm>
          <a:custGeom>
            <a:avLst/>
            <a:gdLst/>
            <a:ahLst/>
            <a:cxnLst/>
            <a:rect l="l" t="t" r="r" b="b"/>
            <a:pathLst>
              <a:path w="1527809" h="495300">
                <a:moveTo>
                  <a:pt x="763270" y="0"/>
                </a:moveTo>
                <a:lnTo>
                  <a:pt x="701344" y="827"/>
                </a:lnTo>
                <a:lnTo>
                  <a:pt x="640674" y="3265"/>
                </a:lnTo>
                <a:lnTo>
                  <a:pt x="581467" y="7248"/>
                </a:lnTo>
                <a:lnTo>
                  <a:pt x="523930" y="12710"/>
                </a:lnTo>
                <a:lnTo>
                  <a:pt x="468272" y="19585"/>
                </a:lnTo>
                <a:lnTo>
                  <a:pt x="414700" y="27809"/>
                </a:lnTo>
                <a:lnTo>
                  <a:pt x="363422" y="37314"/>
                </a:lnTo>
                <a:lnTo>
                  <a:pt x="314645" y="48036"/>
                </a:lnTo>
                <a:lnTo>
                  <a:pt x="268576" y="59908"/>
                </a:lnTo>
                <a:lnTo>
                  <a:pt x="225425" y="72866"/>
                </a:lnTo>
                <a:lnTo>
                  <a:pt x="185397" y="86842"/>
                </a:lnTo>
                <a:lnTo>
                  <a:pt x="148701" y="101772"/>
                </a:lnTo>
                <a:lnTo>
                  <a:pt x="86136" y="134230"/>
                </a:lnTo>
                <a:lnTo>
                  <a:pt x="39390" y="169712"/>
                </a:lnTo>
                <a:lnTo>
                  <a:pt x="10124" y="207694"/>
                </a:lnTo>
                <a:lnTo>
                  <a:pt x="0" y="247650"/>
                </a:lnTo>
                <a:lnTo>
                  <a:pt x="2565" y="267669"/>
                </a:lnTo>
                <a:lnTo>
                  <a:pt x="22468" y="306463"/>
                </a:lnTo>
                <a:lnTo>
                  <a:pt x="60682" y="343138"/>
                </a:lnTo>
                <a:lnTo>
                  <a:pt x="115545" y="377146"/>
                </a:lnTo>
                <a:lnTo>
                  <a:pt x="185397" y="407938"/>
                </a:lnTo>
                <a:lnTo>
                  <a:pt x="225425" y="421957"/>
                </a:lnTo>
                <a:lnTo>
                  <a:pt x="268576" y="434966"/>
                </a:lnTo>
                <a:lnTo>
                  <a:pt x="314645" y="446897"/>
                </a:lnTo>
                <a:lnTo>
                  <a:pt x="363422" y="457681"/>
                </a:lnTo>
                <a:lnTo>
                  <a:pt x="414700" y="467250"/>
                </a:lnTo>
                <a:lnTo>
                  <a:pt x="468272" y="475535"/>
                </a:lnTo>
                <a:lnTo>
                  <a:pt x="523930" y="482467"/>
                </a:lnTo>
                <a:lnTo>
                  <a:pt x="581467" y="487979"/>
                </a:lnTo>
                <a:lnTo>
                  <a:pt x="640674" y="492000"/>
                </a:lnTo>
                <a:lnTo>
                  <a:pt x="701344" y="494463"/>
                </a:lnTo>
                <a:lnTo>
                  <a:pt x="763270" y="495300"/>
                </a:lnTo>
                <a:lnTo>
                  <a:pt x="825204" y="494463"/>
                </a:lnTo>
                <a:lnTo>
                  <a:pt x="885901" y="492000"/>
                </a:lnTo>
                <a:lnTo>
                  <a:pt x="945149" y="487979"/>
                </a:lnTo>
                <a:lnTo>
                  <a:pt x="1002741" y="482467"/>
                </a:lnTo>
                <a:lnTo>
                  <a:pt x="1058465" y="475535"/>
                </a:lnTo>
                <a:lnTo>
                  <a:pt x="1112113" y="467250"/>
                </a:lnTo>
                <a:lnTo>
                  <a:pt x="1163475" y="457681"/>
                </a:lnTo>
                <a:lnTo>
                  <a:pt x="1212342" y="446897"/>
                </a:lnTo>
                <a:lnTo>
                  <a:pt x="1258503" y="434966"/>
                </a:lnTo>
                <a:lnTo>
                  <a:pt x="1301749" y="421957"/>
                </a:lnTo>
                <a:lnTo>
                  <a:pt x="1341872" y="407938"/>
                </a:lnTo>
                <a:lnTo>
                  <a:pt x="1378661" y="392978"/>
                </a:lnTo>
                <a:lnTo>
                  <a:pt x="1441399" y="360509"/>
                </a:lnTo>
                <a:lnTo>
                  <a:pt x="1488287" y="325099"/>
                </a:lnTo>
                <a:lnTo>
                  <a:pt x="1517650" y="287296"/>
                </a:lnTo>
                <a:lnTo>
                  <a:pt x="1527809" y="247650"/>
                </a:lnTo>
                <a:lnTo>
                  <a:pt x="1525235" y="227458"/>
                </a:lnTo>
                <a:lnTo>
                  <a:pt x="1505264" y="188424"/>
                </a:lnTo>
                <a:lnTo>
                  <a:pt x="1466929" y="151626"/>
                </a:lnTo>
                <a:lnTo>
                  <a:pt x="1411906" y="117590"/>
                </a:lnTo>
                <a:lnTo>
                  <a:pt x="1341872" y="86842"/>
                </a:lnTo>
                <a:lnTo>
                  <a:pt x="1301750" y="72866"/>
                </a:lnTo>
                <a:lnTo>
                  <a:pt x="1258503" y="59908"/>
                </a:lnTo>
                <a:lnTo>
                  <a:pt x="1212342" y="48036"/>
                </a:lnTo>
                <a:lnTo>
                  <a:pt x="1163475" y="37314"/>
                </a:lnTo>
                <a:lnTo>
                  <a:pt x="1112113" y="27809"/>
                </a:lnTo>
                <a:lnTo>
                  <a:pt x="1058465" y="19585"/>
                </a:lnTo>
                <a:lnTo>
                  <a:pt x="1002741" y="12710"/>
                </a:lnTo>
                <a:lnTo>
                  <a:pt x="945149" y="7248"/>
                </a:lnTo>
                <a:lnTo>
                  <a:pt x="885901" y="3265"/>
                </a:lnTo>
                <a:lnTo>
                  <a:pt x="825204" y="827"/>
                </a:lnTo>
                <a:lnTo>
                  <a:pt x="76327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2"/>
          <p:cNvSpPr/>
          <p:nvPr/>
        </p:nvSpPr>
        <p:spPr>
          <a:xfrm>
            <a:off x="8591550" y="2700020"/>
            <a:ext cx="1527810" cy="495300"/>
          </a:xfrm>
          <a:custGeom>
            <a:avLst/>
            <a:gdLst/>
            <a:ahLst/>
            <a:cxnLst/>
            <a:rect l="l" t="t" r="r" b="b"/>
            <a:pathLst>
              <a:path w="1527809" h="495300">
                <a:moveTo>
                  <a:pt x="763270" y="0"/>
                </a:moveTo>
                <a:lnTo>
                  <a:pt x="701344" y="827"/>
                </a:lnTo>
                <a:lnTo>
                  <a:pt x="640674" y="3265"/>
                </a:lnTo>
                <a:lnTo>
                  <a:pt x="581467" y="7248"/>
                </a:lnTo>
                <a:lnTo>
                  <a:pt x="523930" y="12710"/>
                </a:lnTo>
                <a:lnTo>
                  <a:pt x="468272" y="19585"/>
                </a:lnTo>
                <a:lnTo>
                  <a:pt x="414700" y="27809"/>
                </a:lnTo>
                <a:lnTo>
                  <a:pt x="363422" y="37314"/>
                </a:lnTo>
                <a:lnTo>
                  <a:pt x="314645" y="48036"/>
                </a:lnTo>
                <a:lnTo>
                  <a:pt x="268576" y="59908"/>
                </a:lnTo>
                <a:lnTo>
                  <a:pt x="225425" y="72866"/>
                </a:lnTo>
                <a:lnTo>
                  <a:pt x="185397" y="86842"/>
                </a:lnTo>
                <a:lnTo>
                  <a:pt x="148701" y="101772"/>
                </a:lnTo>
                <a:lnTo>
                  <a:pt x="86136" y="134230"/>
                </a:lnTo>
                <a:lnTo>
                  <a:pt x="39390" y="169712"/>
                </a:lnTo>
                <a:lnTo>
                  <a:pt x="10124" y="207694"/>
                </a:lnTo>
                <a:lnTo>
                  <a:pt x="0" y="247650"/>
                </a:lnTo>
                <a:lnTo>
                  <a:pt x="2565" y="267669"/>
                </a:lnTo>
                <a:lnTo>
                  <a:pt x="22468" y="306463"/>
                </a:lnTo>
                <a:lnTo>
                  <a:pt x="60682" y="343138"/>
                </a:lnTo>
                <a:lnTo>
                  <a:pt x="115545" y="377146"/>
                </a:lnTo>
                <a:lnTo>
                  <a:pt x="185397" y="407938"/>
                </a:lnTo>
                <a:lnTo>
                  <a:pt x="225425" y="421957"/>
                </a:lnTo>
                <a:lnTo>
                  <a:pt x="268576" y="434966"/>
                </a:lnTo>
                <a:lnTo>
                  <a:pt x="314645" y="446897"/>
                </a:lnTo>
                <a:lnTo>
                  <a:pt x="363422" y="457681"/>
                </a:lnTo>
                <a:lnTo>
                  <a:pt x="414700" y="467250"/>
                </a:lnTo>
                <a:lnTo>
                  <a:pt x="468272" y="475535"/>
                </a:lnTo>
                <a:lnTo>
                  <a:pt x="523930" y="482467"/>
                </a:lnTo>
                <a:lnTo>
                  <a:pt x="581467" y="487979"/>
                </a:lnTo>
                <a:lnTo>
                  <a:pt x="640674" y="492000"/>
                </a:lnTo>
                <a:lnTo>
                  <a:pt x="701344" y="494463"/>
                </a:lnTo>
                <a:lnTo>
                  <a:pt x="763270" y="495300"/>
                </a:lnTo>
                <a:lnTo>
                  <a:pt x="825204" y="494463"/>
                </a:lnTo>
                <a:lnTo>
                  <a:pt x="885901" y="492000"/>
                </a:lnTo>
                <a:lnTo>
                  <a:pt x="945149" y="487979"/>
                </a:lnTo>
                <a:lnTo>
                  <a:pt x="1002741" y="482467"/>
                </a:lnTo>
                <a:lnTo>
                  <a:pt x="1058465" y="475535"/>
                </a:lnTo>
                <a:lnTo>
                  <a:pt x="1112113" y="467250"/>
                </a:lnTo>
                <a:lnTo>
                  <a:pt x="1163475" y="457681"/>
                </a:lnTo>
                <a:lnTo>
                  <a:pt x="1212342" y="446897"/>
                </a:lnTo>
                <a:lnTo>
                  <a:pt x="1258503" y="434966"/>
                </a:lnTo>
                <a:lnTo>
                  <a:pt x="1301749" y="421957"/>
                </a:lnTo>
                <a:lnTo>
                  <a:pt x="1341872" y="407938"/>
                </a:lnTo>
                <a:lnTo>
                  <a:pt x="1378661" y="392978"/>
                </a:lnTo>
                <a:lnTo>
                  <a:pt x="1441399" y="360509"/>
                </a:lnTo>
                <a:lnTo>
                  <a:pt x="1488287" y="325099"/>
                </a:lnTo>
                <a:lnTo>
                  <a:pt x="1517650" y="287296"/>
                </a:lnTo>
                <a:lnTo>
                  <a:pt x="1527809" y="247650"/>
                </a:lnTo>
                <a:lnTo>
                  <a:pt x="1525235" y="227458"/>
                </a:lnTo>
                <a:lnTo>
                  <a:pt x="1505264" y="188424"/>
                </a:lnTo>
                <a:lnTo>
                  <a:pt x="1466929" y="151626"/>
                </a:lnTo>
                <a:lnTo>
                  <a:pt x="1411906" y="117590"/>
                </a:lnTo>
                <a:lnTo>
                  <a:pt x="1341872" y="86842"/>
                </a:lnTo>
                <a:lnTo>
                  <a:pt x="1301750" y="72866"/>
                </a:lnTo>
                <a:lnTo>
                  <a:pt x="1258503" y="59908"/>
                </a:lnTo>
                <a:lnTo>
                  <a:pt x="1212342" y="48036"/>
                </a:lnTo>
                <a:lnTo>
                  <a:pt x="1163475" y="37314"/>
                </a:lnTo>
                <a:lnTo>
                  <a:pt x="1112113" y="27809"/>
                </a:lnTo>
                <a:lnTo>
                  <a:pt x="1058465" y="19585"/>
                </a:lnTo>
                <a:lnTo>
                  <a:pt x="1002741" y="12710"/>
                </a:lnTo>
                <a:lnTo>
                  <a:pt x="945149" y="7248"/>
                </a:lnTo>
                <a:lnTo>
                  <a:pt x="885901" y="3265"/>
                </a:lnTo>
                <a:lnTo>
                  <a:pt x="825204" y="827"/>
                </a:lnTo>
                <a:lnTo>
                  <a:pt x="76327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3"/>
          <p:cNvSpPr/>
          <p:nvPr/>
        </p:nvSpPr>
        <p:spPr>
          <a:xfrm>
            <a:off x="5345644" y="3059511"/>
            <a:ext cx="382270" cy="360680"/>
          </a:xfrm>
          <a:custGeom>
            <a:avLst/>
            <a:gdLst/>
            <a:ahLst/>
            <a:cxnLst/>
            <a:rect l="l" t="t" r="r" b="b"/>
            <a:pathLst>
              <a:path w="382270" h="360679">
                <a:moveTo>
                  <a:pt x="185269" y="0"/>
                </a:moveTo>
                <a:lnTo>
                  <a:pt x="137428" y="7170"/>
                </a:lnTo>
                <a:lnTo>
                  <a:pt x="100525" y="21595"/>
                </a:lnTo>
                <a:lnTo>
                  <a:pt x="66269" y="43172"/>
                </a:lnTo>
                <a:lnTo>
                  <a:pt x="31955" y="80127"/>
                </a:lnTo>
                <a:lnTo>
                  <a:pt x="9121" y="123900"/>
                </a:lnTo>
                <a:lnTo>
                  <a:pt x="283" y="174546"/>
                </a:lnTo>
                <a:lnTo>
                  <a:pt x="0" y="189627"/>
                </a:lnTo>
                <a:lnTo>
                  <a:pt x="1001" y="201899"/>
                </a:lnTo>
                <a:lnTo>
                  <a:pt x="14441" y="249610"/>
                </a:lnTo>
                <a:lnTo>
                  <a:pt x="34454" y="284328"/>
                </a:lnTo>
                <a:lnTo>
                  <a:pt x="68131" y="318406"/>
                </a:lnTo>
                <a:lnTo>
                  <a:pt x="104774" y="341439"/>
                </a:lnTo>
                <a:lnTo>
                  <a:pt x="152651" y="357174"/>
                </a:lnTo>
                <a:lnTo>
                  <a:pt x="191555" y="360598"/>
                </a:lnTo>
                <a:lnTo>
                  <a:pt x="202032" y="360353"/>
                </a:lnTo>
                <a:lnTo>
                  <a:pt x="251615" y="351542"/>
                </a:lnTo>
                <a:lnTo>
                  <a:pt x="287573" y="336050"/>
                </a:lnTo>
                <a:lnTo>
                  <a:pt x="327208" y="307210"/>
                </a:lnTo>
                <a:lnTo>
                  <a:pt x="352100" y="277075"/>
                </a:lnTo>
                <a:lnTo>
                  <a:pt x="371099" y="241463"/>
                </a:lnTo>
                <a:lnTo>
                  <a:pt x="381638" y="192296"/>
                </a:lnTo>
                <a:lnTo>
                  <a:pt x="382050" y="178815"/>
                </a:lnTo>
                <a:lnTo>
                  <a:pt x="381600" y="166862"/>
                </a:lnTo>
                <a:lnTo>
                  <a:pt x="370962" y="120213"/>
                </a:lnTo>
                <a:lnTo>
                  <a:pt x="351190" y="81881"/>
                </a:lnTo>
                <a:lnTo>
                  <a:pt x="317828" y="45186"/>
                </a:lnTo>
                <a:lnTo>
                  <a:pt x="284367" y="22746"/>
                </a:lnTo>
                <a:lnTo>
                  <a:pt x="238500" y="5489"/>
                </a:lnTo>
                <a:lnTo>
                  <a:pt x="199649" y="314"/>
                </a:lnTo>
                <a:lnTo>
                  <a:pt x="1852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/>
          <p:nvPr/>
        </p:nvSpPr>
        <p:spPr>
          <a:xfrm>
            <a:off x="5345644" y="3059511"/>
            <a:ext cx="382270" cy="360680"/>
          </a:xfrm>
          <a:custGeom>
            <a:avLst/>
            <a:gdLst/>
            <a:ahLst/>
            <a:cxnLst/>
            <a:rect l="l" t="t" r="r" b="b"/>
            <a:pathLst>
              <a:path w="382270" h="360679">
                <a:moveTo>
                  <a:pt x="191555" y="360598"/>
                </a:moveTo>
                <a:lnTo>
                  <a:pt x="152651" y="357174"/>
                </a:lnTo>
                <a:lnTo>
                  <a:pt x="104774" y="341439"/>
                </a:lnTo>
                <a:lnTo>
                  <a:pt x="68131" y="318406"/>
                </a:lnTo>
                <a:lnTo>
                  <a:pt x="34454" y="284328"/>
                </a:lnTo>
                <a:lnTo>
                  <a:pt x="14441" y="249610"/>
                </a:lnTo>
                <a:lnTo>
                  <a:pt x="1001" y="201899"/>
                </a:lnTo>
                <a:lnTo>
                  <a:pt x="0" y="189627"/>
                </a:lnTo>
                <a:lnTo>
                  <a:pt x="283" y="174546"/>
                </a:lnTo>
                <a:lnTo>
                  <a:pt x="5704" y="135465"/>
                </a:lnTo>
                <a:lnTo>
                  <a:pt x="24575" y="91095"/>
                </a:lnTo>
                <a:lnTo>
                  <a:pt x="48002" y="60327"/>
                </a:lnTo>
                <a:lnTo>
                  <a:pt x="87367" y="28420"/>
                </a:lnTo>
                <a:lnTo>
                  <a:pt x="125431" y="11025"/>
                </a:lnTo>
                <a:lnTo>
                  <a:pt x="173082" y="665"/>
                </a:lnTo>
                <a:lnTo>
                  <a:pt x="185269" y="0"/>
                </a:lnTo>
                <a:lnTo>
                  <a:pt x="199649" y="314"/>
                </a:lnTo>
                <a:lnTo>
                  <a:pt x="238500" y="5489"/>
                </a:lnTo>
                <a:lnTo>
                  <a:pt x="284367" y="22746"/>
                </a:lnTo>
                <a:lnTo>
                  <a:pt x="317828" y="45186"/>
                </a:lnTo>
                <a:lnTo>
                  <a:pt x="351190" y="81881"/>
                </a:lnTo>
                <a:lnTo>
                  <a:pt x="370962" y="120213"/>
                </a:lnTo>
                <a:lnTo>
                  <a:pt x="381600" y="166862"/>
                </a:lnTo>
                <a:lnTo>
                  <a:pt x="382050" y="178815"/>
                </a:lnTo>
                <a:lnTo>
                  <a:pt x="381638" y="192296"/>
                </a:lnTo>
                <a:lnTo>
                  <a:pt x="371099" y="241463"/>
                </a:lnTo>
                <a:lnTo>
                  <a:pt x="352100" y="277075"/>
                </a:lnTo>
                <a:lnTo>
                  <a:pt x="327208" y="307210"/>
                </a:lnTo>
                <a:lnTo>
                  <a:pt x="287573" y="336050"/>
                </a:lnTo>
                <a:lnTo>
                  <a:pt x="251615" y="351542"/>
                </a:lnTo>
                <a:lnTo>
                  <a:pt x="202032" y="360353"/>
                </a:lnTo>
                <a:lnTo>
                  <a:pt x="191555" y="36059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5"/>
          <p:cNvSpPr/>
          <p:nvPr/>
        </p:nvSpPr>
        <p:spPr>
          <a:xfrm>
            <a:off x="5727875" y="4499650"/>
            <a:ext cx="382270" cy="360680"/>
          </a:xfrm>
          <a:custGeom>
            <a:avLst/>
            <a:gdLst/>
            <a:ahLst/>
            <a:cxnLst/>
            <a:rect l="l" t="t" r="r" b="b"/>
            <a:pathLst>
              <a:path w="382270" h="360679">
                <a:moveTo>
                  <a:pt x="186039" y="0"/>
                </a:moveTo>
                <a:lnTo>
                  <a:pt x="138310" y="6900"/>
                </a:lnTo>
                <a:lnTo>
                  <a:pt x="101258" y="21232"/>
                </a:lnTo>
                <a:lnTo>
                  <a:pt x="66736" y="42559"/>
                </a:lnTo>
                <a:lnTo>
                  <a:pt x="32341" y="79231"/>
                </a:lnTo>
                <a:lnTo>
                  <a:pt x="9318" y="123426"/>
                </a:lnTo>
                <a:lnTo>
                  <a:pt x="301" y="173889"/>
                </a:lnTo>
                <a:lnTo>
                  <a:pt x="0" y="188806"/>
                </a:lnTo>
                <a:lnTo>
                  <a:pt x="951" y="201214"/>
                </a:lnTo>
                <a:lnTo>
                  <a:pt x="14155" y="249071"/>
                </a:lnTo>
                <a:lnTo>
                  <a:pt x="33985" y="283678"/>
                </a:lnTo>
                <a:lnTo>
                  <a:pt x="67582" y="318075"/>
                </a:lnTo>
                <a:lnTo>
                  <a:pt x="103786" y="340986"/>
                </a:lnTo>
                <a:lnTo>
                  <a:pt x="139668" y="354353"/>
                </a:lnTo>
                <a:lnTo>
                  <a:pt x="190324" y="360639"/>
                </a:lnTo>
                <a:lnTo>
                  <a:pt x="201915" y="360357"/>
                </a:lnTo>
                <a:lnTo>
                  <a:pt x="251259" y="351524"/>
                </a:lnTo>
                <a:lnTo>
                  <a:pt x="287275" y="336265"/>
                </a:lnTo>
                <a:lnTo>
                  <a:pt x="326609" y="307396"/>
                </a:lnTo>
                <a:lnTo>
                  <a:pt x="351846" y="277285"/>
                </a:lnTo>
                <a:lnTo>
                  <a:pt x="370521" y="241649"/>
                </a:lnTo>
                <a:lnTo>
                  <a:pt x="381616" y="192516"/>
                </a:lnTo>
                <a:lnTo>
                  <a:pt x="382090" y="179085"/>
                </a:lnTo>
                <a:lnTo>
                  <a:pt x="381592" y="167097"/>
                </a:lnTo>
                <a:lnTo>
                  <a:pt x="370547" y="120379"/>
                </a:lnTo>
                <a:lnTo>
                  <a:pt x="351517" y="82086"/>
                </a:lnTo>
                <a:lnTo>
                  <a:pt x="317624" y="45107"/>
                </a:lnTo>
                <a:lnTo>
                  <a:pt x="284952" y="23115"/>
                </a:lnTo>
                <a:lnTo>
                  <a:pt x="238506" y="5604"/>
                </a:lnTo>
                <a:lnTo>
                  <a:pt x="200229" y="332"/>
                </a:lnTo>
                <a:lnTo>
                  <a:pt x="1860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6"/>
          <p:cNvSpPr/>
          <p:nvPr/>
        </p:nvSpPr>
        <p:spPr>
          <a:xfrm>
            <a:off x="5727875" y="4499650"/>
            <a:ext cx="382270" cy="360680"/>
          </a:xfrm>
          <a:custGeom>
            <a:avLst/>
            <a:gdLst/>
            <a:ahLst/>
            <a:cxnLst/>
            <a:rect l="l" t="t" r="r" b="b"/>
            <a:pathLst>
              <a:path w="382270" h="360679">
                <a:moveTo>
                  <a:pt x="190324" y="360639"/>
                </a:moveTo>
                <a:lnTo>
                  <a:pt x="151932" y="357128"/>
                </a:lnTo>
                <a:lnTo>
                  <a:pt x="103786" y="340986"/>
                </a:lnTo>
                <a:lnTo>
                  <a:pt x="67582" y="318075"/>
                </a:lnTo>
                <a:lnTo>
                  <a:pt x="33985" y="283678"/>
                </a:lnTo>
                <a:lnTo>
                  <a:pt x="14155" y="249071"/>
                </a:lnTo>
                <a:lnTo>
                  <a:pt x="951" y="201214"/>
                </a:lnTo>
                <a:lnTo>
                  <a:pt x="0" y="188806"/>
                </a:lnTo>
                <a:lnTo>
                  <a:pt x="301" y="173889"/>
                </a:lnTo>
                <a:lnTo>
                  <a:pt x="5837" y="135006"/>
                </a:lnTo>
                <a:lnTo>
                  <a:pt x="25048" y="90419"/>
                </a:lnTo>
                <a:lnTo>
                  <a:pt x="48351" y="59427"/>
                </a:lnTo>
                <a:lnTo>
                  <a:pt x="88074" y="28041"/>
                </a:lnTo>
                <a:lnTo>
                  <a:pt x="126265" y="10716"/>
                </a:lnTo>
                <a:lnTo>
                  <a:pt x="173952" y="578"/>
                </a:lnTo>
                <a:lnTo>
                  <a:pt x="186039" y="0"/>
                </a:lnTo>
                <a:lnTo>
                  <a:pt x="200229" y="332"/>
                </a:lnTo>
                <a:lnTo>
                  <a:pt x="238506" y="5604"/>
                </a:lnTo>
                <a:lnTo>
                  <a:pt x="284952" y="23115"/>
                </a:lnTo>
                <a:lnTo>
                  <a:pt x="317624" y="45107"/>
                </a:lnTo>
                <a:lnTo>
                  <a:pt x="351517" y="82086"/>
                </a:lnTo>
                <a:lnTo>
                  <a:pt x="370547" y="120379"/>
                </a:lnTo>
                <a:lnTo>
                  <a:pt x="381592" y="167097"/>
                </a:lnTo>
                <a:lnTo>
                  <a:pt x="382090" y="179085"/>
                </a:lnTo>
                <a:lnTo>
                  <a:pt x="381616" y="192516"/>
                </a:lnTo>
                <a:lnTo>
                  <a:pt x="370521" y="241649"/>
                </a:lnTo>
                <a:lnTo>
                  <a:pt x="351846" y="277285"/>
                </a:lnTo>
                <a:lnTo>
                  <a:pt x="326609" y="307396"/>
                </a:lnTo>
                <a:lnTo>
                  <a:pt x="287275" y="336265"/>
                </a:lnTo>
                <a:lnTo>
                  <a:pt x="251259" y="351524"/>
                </a:lnTo>
                <a:lnTo>
                  <a:pt x="201915" y="360357"/>
                </a:lnTo>
                <a:lnTo>
                  <a:pt x="190324" y="36063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7"/>
          <p:cNvSpPr/>
          <p:nvPr/>
        </p:nvSpPr>
        <p:spPr>
          <a:xfrm>
            <a:off x="5537331" y="4140208"/>
            <a:ext cx="381000" cy="359410"/>
          </a:xfrm>
          <a:custGeom>
            <a:avLst/>
            <a:gdLst/>
            <a:ahLst/>
            <a:cxnLst/>
            <a:rect l="l" t="t" r="r" b="b"/>
            <a:pathLst>
              <a:path w="381000" h="359410">
                <a:moveTo>
                  <a:pt x="188376" y="0"/>
                </a:moveTo>
                <a:lnTo>
                  <a:pt x="139335" y="6441"/>
                </a:lnTo>
                <a:lnTo>
                  <a:pt x="103073" y="20238"/>
                </a:lnTo>
                <a:lnTo>
                  <a:pt x="61500" y="47257"/>
                </a:lnTo>
                <a:lnTo>
                  <a:pt x="27719" y="86961"/>
                </a:lnTo>
                <a:lnTo>
                  <a:pt x="9577" y="121886"/>
                </a:lnTo>
                <a:lnTo>
                  <a:pt x="324" y="172583"/>
                </a:lnTo>
                <a:lnTo>
                  <a:pt x="0" y="187699"/>
                </a:lnTo>
                <a:lnTo>
                  <a:pt x="891" y="200288"/>
                </a:lnTo>
                <a:lnTo>
                  <a:pt x="14056" y="248280"/>
                </a:lnTo>
                <a:lnTo>
                  <a:pt x="34019" y="282426"/>
                </a:lnTo>
                <a:lnTo>
                  <a:pt x="67612" y="316832"/>
                </a:lnTo>
                <a:lnTo>
                  <a:pt x="103800" y="339748"/>
                </a:lnTo>
                <a:lnTo>
                  <a:pt x="151423" y="355890"/>
                </a:lnTo>
                <a:lnTo>
                  <a:pt x="190368" y="359401"/>
                </a:lnTo>
                <a:lnTo>
                  <a:pt x="195106" y="359355"/>
                </a:lnTo>
                <a:lnTo>
                  <a:pt x="243022" y="352395"/>
                </a:lnTo>
                <a:lnTo>
                  <a:pt x="279719" y="337993"/>
                </a:lnTo>
                <a:lnTo>
                  <a:pt x="314141" y="316649"/>
                </a:lnTo>
                <a:lnTo>
                  <a:pt x="348507" y="279895"/>
                </a:lnTo>
                <a:lnTo>
                  <a:pt x="371443" y="236599"/>
                </a:lnTo>
                <a:lnTo>
                  <a:pt x="380352" y="185579"/>
                </a:lnTo>
                <a:lnTo>
                  <a:pt x="380632" y="170177"/>
                </a:lnTo>
                <a:lnTo>
                  <a:pt x="379605" y="157645"/>
                </a:lnTo>
                <a:lnTo>
                  <a:pt x="366042" y="109950"/>
                </a:lnTo>
                <a:lnTo>
                  <a:pt x="345934" y="75901"/>
                </a:lnTo>
                <a:lnTo>
                  <a:pt x="312213" y="41982"/>
                </a:lnTo>
                <a:lnTo>
                  <a:pt x="275347" y="18876"/>
                </a:lnTo>
                <a:lnTo>
                  <a:pt x="228125" y="3369"/>
                </a:lnTo>
                <a:lnTo>
                  <a:pt x="1883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8"/>
          <p:cNvSpPr/>
          <p:nvPr/>
        </p:nvSpPr>
        <p:spPr>
          <a:xfrm>
            <a:off x="5537331" y="4140208"/>
            <a:ext cx="381000" cy="359410"/>
          </a:xfrm>
          <a:custGeom>
            <a:avLst/>
            <a:gdLst/>
            <a:ahLst/>
            <a:cxnLst/>
            <a:rect l="l" t="t" r="r" b="b"/>
            <a:pathLst>
              <a:path w="381000" h="359410">
                <a:moveTo>
                  <a:pt x="190368" y="359401"/>
                </a:moveTo>
                <a:lnTo>
                  <a:pt x="151423" y="355890"/>
                </a:lnTo>
                <a:lnTo>
                  <a:pt x="103800" y="339748"/>
                </a:lnTo>
                <a:lnTo>
                  <a:pt x="67612" y="316832"/>
                </a:lnTo>
                <a:lnTo>
                  <a:pt x="34019" y="282426"/>
                </a:lnTo>
                <a:lnTo>
                  <a:pt x="14056" y="248280"/>
                </a:lnTo>
                <a:lnTo>
                  <a:pt x="891" y="200288"/>
                </a:lnTo>
                <a:lnTo>
                  <a:pt x="0" y="187699"/>
                </a:lnTo>
                <a:lnTo>
                  <a:pt x="324" y="172583"/>
                </a:lnTo>
                <a:lnTo>
                  <a:pt x="6013" y="133424"/>
                </a:lnTo>
                <a:lnTo>
                  <a:pt x="27719" y="86961"/>
                </a:lnTo>
                <a:lnTo>
                  <a:pt x="52771" y="55556"/>
                </a:lnTo>
                <a:lnTo>
                  <a:pt x="90353" y="26776"/>
                </a:lnTo>
                <a:lnTo>
                  <a:pt x="127427" y="10114"/>
                </a:lnTo>
                <a:lnTo>
                  <a:pt x="175630" y="460"/>
                </a:lnTo>
                <a:lnTo>
                  <a:pt x="188376" y="0"/>
                </a:lnTo>
                <a:lnTo>
                  <a:pt x="202274" y="367"/>
                </a:lnTo>
                <a:lnTo>
                  <a:pt x="240315" y="6035"/>
                </a:lnTo>
                <a:lnTo>
                  <a:pt x="289044" y="26562"/>
                </a:lnTo>
                <a:lnTo>
                  <a:pt x="321991" y="49923"/>
                </a:lnTo>
                <a:lnTo>
                  <a:pt x="352628" y="85623"/>
                </a:lnTo>
                <a:lnTo>
                  <a:pt x="370988" y="121786"/>
                </a:lnTo>
                <a:lnTo>
                  <a:pt x="380632" y="170177"/>
                </a:lnTo>
                <a:lnTo>
                  <a:pt x="380352" y="185579"/>
                </a:lnTo>
                <a:lnTo>
                  <a:pt x="374892" y="225083"/>
                </a:lnTo>
                <a:lnTo>
                  <a:pt x="355841" y="268643"/>
                </a:lnTo>
                <a:lnTo>
                  <a:pt x="332477" y="299769"/>
                </a:lnTo>
                <a:lnTo>
                  <a:pt x="292908" y="331149"/>
                </a:lnTo>
                <a:lnTo>
                  <a:pt x="254928" y="348560"/>
                </a:lnTo>
                <a:lnTo>
                  <a:pt x="207434" y="358762"/>
                </a:lnTo>
                <a:lnTo>
                  <a:pt x="190368" y="35940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9"/>
          <p:cNvSpPr/>
          <p:nvPr/>
        </p:nvSpPr>
        <p:spPr>
          <a:xfrm>
            <a:off x="6110145" y="3600457"/>
            <a:ext cx="381000" cy="359410"/>
          </a:xfrm>
          <a:custGeom>
            <a:avLst/>
            <a:gdLst/>
            <a:ahLst/>
            <a:cxnLst/>
            <a:rect l="l" t="t" r="r" b="b"/>
            <a:pathLst>
              <a:path w="381000" h="359410">
                <a:moveTo>
                  <a:pt x="188410" y="0"/>
                </a:moveTo>
                <a:lnTo>
                  <a:pt x="139335" y="6427"/>
                </a:lnTo>
                <a:lnTo>
                  <a:pt x="103085" y="20207"/>
                </a:lnTo>
                <a:lnTo>
                  <a:pt x="61496" y="47220"/>
                </a:lnTo>
                <a:lnTo>
                  <a:pt x="27712" y="86896"/>
                </a:lnTo>
                <a:lnTo>
                  <a:pt x="9557" y="121820"/>
                </a:lnTo>
                <a:lnTo>
                  <a:pt x="310" y="172485"/>
                </a:lnTo>
                <a:lnTo>
                  <a:pt x="0" y="187576"/>
                </a:lnTo>
                <a:lnTo>
                  <a:pt x="950" y="200101"/>
                </a:lnTo>
                <a:lnTo>
                  <a:pt x="14148" y="248365"/>
                </a:lnTo>
                <a:lnTo>
                  <a:pt x="33975" y="282426"/>
                </a:lnTo>
                <a:lnTo>
                  <a:pt x="67568" y="316832"/>
                </a:lnTo>
                <a:lnTo>
                  <a:pt x="103756" y="339749"/>
                </a:lnTo>
                <a:lnTo>
                  <a:pt x="151379" y="355891"/>
                </a:lnTo>
                <a:lnTo>
                  <a:pt x="190324" y="359402"/>
                </a:lnTo>
                <a:lnTo>
                  <a:pt x="194887" y="359359"/>
                </a:lnTo>
                <a:lnTo>
                  <a:pt x="242873" y="352433"/>
                </a:lnTo>
                <a:lnTo>
                  <a:pt x="279540" y="338071"/>
                </a:lnTo>
                <a:lnTo>
                  <a:pt x="313991" y="316736"/>
                </a:lnTo>
                <a:lnTo>
                  <a:pt x="348375" y="280031"/>
                </a:lnTo>
                <a:lnTo>
                  <a:pt x="371362" y="236389"/>
                </a:lnTo>
                <a:lnTo>
                  <a:pt x="380342" y="185385"/>
                </a:lnTo>
                <a:lnTo>
                  <a:pt x="380641" y="170384"/>
                </a:lnTo>
                <a:lnTo>
                  <a:pt x="379673" y="158005"/>
                </a:lnTo>
                <a:lnTo>
                  <a:pt x="366154" y="110258"/>
                </a:lnTo>
                <a:lnTo>
                  <a:pt x="345919" y="75942"/>
                </a:lnTo>
                <a:lnTo>
                  <a:pt x="312204" y="42005"/>
                </a:lnTo>
                <a:lnTo>
                  <a:pt x="275363" y="18905"/>
                </a:lnTo>
                <a:lnTo>
                  <a:pt x="228128" y="3374"/>
                </a:lnTo>
                <a:lnTo>
                  <a:pt x="1884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0"/>
          <p:cNvSpPr/>
          <p:nvPr/>
        </p:nvSpPr>
        <p:spPr>
          <a:xfrm>
            <a:off x="6110145" y="3600457"/>
            <a:ext cx="381000" cy="359410"/>
          </a:xfrm>
          <a:custGeom>
            <a:avLst/>
            <a:gdLst/>
            <a:ahLst/>
            <a:cxnLst/>
            <a:rect l="l" t="t" r="r" b="b"/>
            <a:pathLst>
              <a:path w="381000" h="359410">
                <a:moveTo>
                  <a:pt x="190324" y="359402"/>
                </a:moveTo>
                <a:lnTo>
                  <a:pt x="151379" y="355891"/>
                </a:lnTo>
                <a:lnTo>
                  <a:pt x="103756" y="339749"/>
                </a:lnTo>
                <a:lnTo>
                  <a:pt x="67568" y="316832"/>
                </a:lnTo>
                <a:lnTo>
                  <a:pt x="33975" y="282426"/>
                </a:lnTo>
                <a:lnTo>
                  <a:pt x="14148" y="248365"/>
                </a:lnTo>
                <a:lnTo>
                  <a:pt x="950" y="200101"/>
                </a:lnTo>
                <a:lnTo>
                  <a:pt x="0" y="187576"/>
                </a:lnTo>
                <a:lnTo>
                  <a:pt x="310" y="172485"/>
                </a:lnTo>
                <a:lnTo>
                  <a:pt x="5987" y="133359"/>
                </a:lnTo>
                <a:lnTo>
                  <a:pt x="27712" y="86896"/>
                </a:lnTo>
                <a:lnTo>
                  <a:pt x="52762" y="55516"/>
                </a:lnTo>
                <a:lnTo>
                  <a:pt x="90378" y="26737"/>
                </a:lnTo>
                <a:lnTo>
                  <a:pt x="127427" y="10095"/>
                </a:lnTo>
                <a:lnTo>
                  <a:pt x="175652" y="456"/>
                </a:lnTo>
                <a:lnTo>
                  <a:pt x="188410" y="0"/>
                </a:lnTo>
                <a:lnTo>
                  <a:pt x="202291" y="367"/>
                </a:lnTo>
                <a:lnTo>
                  <a:pt x="240316" y="6044"/>
                </a:lnTo>
                <a:lnTo>
                  <a:pt x="289049" y="26587"/>
                </a:lnTo>
                <a:lnTo>
                  <a:pt x="321978" y="49947"/>
                </a:lnTo>
                <a:lnTo>
                  <a:pt x="352615" y="85672"/>
                </a:lnTo>
                <a:lnTo>
                  <a:pt x="371122" y="122183"/>
                </a:lnTo>
                <a:lnTo>
                  <a:pt x="380641" y="170384"/>
                </a:lnTo>
                <a:lnTo>
                  <a:pt x="380342" y="185385"/>
                </a:lnTo>
                <a:lnTo>
                  <a:pt x="374830" y="224730"/>
                </a:lnTo>
                <a:lnTo>
                  <a:pt x="355687" y="268817"/>
                </a:lnTo>
                <a:lnTo>
                  <a:pt x="332356" y="299864"/>
                </a:lnTo>
                <a:lnTo>
                  <a:pt x="292699" y="331247"/>
                </a:lnTo>
                <a:lnTo>
                  <a:pt x="254778" y="348609"/>
                </a:lnTo>
                <a:lnTo>
                  <a:pt x="207241" y="358774"/>
                </a:lnTo>
                <a:lnTo>
                  <a:pt x="190324" y="35940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1"/>
          <p:cNvSpPr/>
          <p:nvPr/>
        </p:nvSpPr>
        <p:spPr>
          <a:xfrm>
            <a:off x="6491186" y="2880395"/>
            <a:ext cx="382270" cy="359410"/>
          </a:xfrm>
          <a:custGeom>
            <a:avLst/>
            <a:gdLst/>
            <a:ahLst/>
            <a:cxnLst/>
            <a:rect l="l" t="t" r="r" b="b"/>
            <a:pathLst>
              <a:path w="382270" h="359410">
                <a:moveTo>
                  <a:pt x="187383" y="0"/>
                </a:moveTo>
                <a:lnTo>
                  <a:pt x="139241" y="6849"/>
                </a:lnTo>
                <a:lnTo>
                  <a:pt x="102637" y="21116"/>
                </a:lnTo>
                <a:lnTo>
                  <a:pt x="67843" y="42427"/>
                </a:lnTo>
                <a:lnTo>
                  <a:pt x="33326" y="79020"/>
                </a:lnTo>
                <a:lnTo>
                  <a:pt x="10209" y="122322"/>
                </a:lnTo>
                <a:lnTo>
                  <a:pt x="345" y="172974"/>
                </a:lnTo>
                <a:lnTo>
                  <a:pt x="0" y="188128"/>
                </a:lnTo>
                <a:lnTo>
                  <a:pt x="1092" y="200831"/>
                </a:lnTo>
                <a:lnTo>
                  <a:pt x="15147" y="248607"/>
                </a:lnTo>
                <a:lnTo>
                  <a:pt x="34777" y="282398"/>
                </a:lnTo>
                <a:lnTo>
                  <a:pt x="68479" y="316804"/>
                </a:lnTo>
                <a:lnTo>
                  <a:pt x="104984" y="339721"/>
                </a:lnTo>
                <a:lnTo>
                  <a:pt x="152608" y="355863"/>
                </a:lnTo>
                <a:lnTo>
                  <a:pt x="191553" y="359374"/>
                </a:lnTo>
                <a:lnTo>
                  <a:pt x="197804" y="359287"/>
                </a:lnTo>
                <a:lnTo>
                  <a:pt x="244820" y="351985"/>
                </a:lnTo>
                <a:lnTo>
                  <a:pt x="282215" y="337177"/>
                </a:lnTo>
                <a:lnTo>
                  <a:pt x="316394" y="315727"/>
                </a:lnTo>
                <a:lnTo>
                  <a:pt x="350589" y="278454"/>
                </a:lnTo>
                <a:lnTo>
                  <a:pt x="373037" y="235218"/>
                </a:lnTo>
                <a:lnTo>
                  <a:pt x="381500" y="183666"/>
                </a:lnTo>
                <a:lnTo>
                  <a:pt x="381741" y="167839"/>
                </a:lnTo>
                <a:lnTo>
                  <a:pt x="380624" y="155848"/>
                </a:lnTo>
                <a:lnTo>
                  <a:pt x="366380" y="108495"/>
                </a:lnTo>
                <a:lnTo>
                  <a:pt x="344716" y="72624"/>
                </a:lnTo>
                <a:lnTo>
                  <a:pt x="308790" y="37827"/>
                </a:lnTo>
                <a:lnTo>
                  <a:pt x="274796" y="18056"/>
                </a:lnTo>
                <a:lnTo>
                  <a:pt x="227441" y="3208"/>
                </a:lnTo>
                <a:lnTo>
                  <a:pt x="1873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2"/>
          <p:cNvSpPr/>
          <p:nvPr/>
        </p:nvSpPr>
        <p:spPr>
          <a:xfrm>
            <a:off x="6491186" y="2880395"/>
            <a:ext cx="382270" cy="359410"/>
          </a:xfrm>
          <a:custGeom>
            <a:avLst/>
            <a:gdLst/>
            <a:ahLst/>
            <a:cxnLst/>
            <a:rect l="l" t="t" r="r" b="b"/>
            <a:pathLst>
              <a:path w="382270" h="359410">
                <a:moveTo>
                  <a:pt x="191553" y="359374"/>
                </a:moveTo>
                <a:lnTo>
                  <a:pt x="152608" y="355863"/>
                </a:lnTo>
                <a:lnTo>
                  <a:pt x="104984" y="339721"/>
                </a:lnTo>
                <a:lnTo>
                  <a:pt x="68479" y="316804"/>
                </a:lnTo>
                <a:lnTo>
                  <a:pt x="34777" y="282398"/>
                </a:lnTo>
                <a:lnTo>
                  <a:pt x="15147" y="248607"/>
                </a:lnTo>
                <a:lnTo>
                  <a:pt x="1092" y="200831"/>
                </a:lnTo>
                <a:lnTo>
                  <a:pt x="0" y="188128"/>
                </a:lnTo>
                <a:lnTo>
                  <a:pt x="345" y="172974"/>
                </a:lnTo>
                <a:lnTo>
                  <a:pt x="6475" y="133823"/>
                </a:lnTo>
                <a:lnTo>
                  <a:pt x="26445" y="90147"/>
                </a:lnTo>
                <a:lnTo>
                  <a:pt x="49150" y="59282"/>
                </a:lnTo>
                <a:lnTo>
                  <a:pt x="89545" y="27891"/>
                </a:lnTo>
                <a:lnTo>
                  <a:pt x="127336" y="10647"/>
                </a:lnTo>
                <a:lnTo>
                  <a:pt x="174971" y="565"/>
                </a:lnTo>
                <a:lnTo>
                  <a:pt x="187383" y="0"/>
                </a:lnTo>
                <a:lnTo>
                  <a:pt x="201352" y="342"/>
                </a:lnTo>
                <a:lnTo>
                  <a:pt x="239745" y="5759"/>
                </a:lnTo>
                <a:lnTo>
                  <a:pt x="286165" y="23749"/>
                </a:lnTo>
                <a:lnTo>
                  <a:pt x="318821" y="45585"/>
                </a:lnTo>
                <a:lnTo>
                  <a:pt x="352206" y="83135"/>
                </a:lnTo>
                <a:lnTo>
                  <a:pt x="371577" y="120535"/>
                </a:lnTo>
                <a:lnTo>
                  <a:pt x="381741" y="167839"/>
                </a:lnTo>
                <a:lnTo>
                  <a:pt x="381500" y="183666"/>
                </a:lnTo>
                <a:lnTo>
                  <a:pt x="376325" y="223716"/>
                </a:lnTo>
                <a:lnTo>
                  <a:pt x="358146" y="266819"/>
                </a:lnTo>
                <a:lnTo>
                  <a:pt x="334452" y="298754"/>
                </a:lnTo>
                <a:lnTo>
                  <a:pt x="295745" y="330134"/>
                </a:lnTo>
                <a:lnTo>
                  <a:pt x="256876" y="348041"/>
                </a:lnTo>
                <a:lnTo>
                  <a:pt x="209624" y="358609"/>
                </a:lnTo>
                <a:lnTo>
                  <a:pt x="191553" y="35937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3"/>
          <p:cNvSpPr/>
          <p:nvPr/>
        </p:nvSpPr>
        <p:spPr>
          <a:xfrm>
            <a:off x="6873240" y="3059429"/>
            <a:ext cx="1718310" cy="720090"/>
          </a:xfrm>
          <a:custGeom>
            <a:avLst/>
            <a:gdLst/>
            <a:ahLst/>
            <a:cxnLst/>
            <a:rect l="l" t="t" r="r" b="b"/>
            <a:pathLst>
              <a:path w="1718309" h="720089">
                <a:moveTo>
                  <a:pt x="0" y="0"/>
                </a:moveTo>
                <a:lnTo>
                  <a:pt x="1718309" y="72009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4"/>
          <p:cNvSpPr/>
          <p:nvPr/>
        </p:nvSpPr>
        <p:spPr>
          <a:xfrm>
            <a:off x="5727700" y="3239770"/>
            <a:ext cx="2863850" cy="539750"/>
          </a:xfrm>
          <a:custGeom>
            <a:avLst/>
            <a:gdLst/>
            <a:ahLst/>
            <a:cxnLst/>
            <a:rect l="l" t="t" r="r" b="b"/>
            <a:pathLst>
              <a:path w="2863850" h="539750">
                <a:moveTo>
                  <a:pt x="0" y="0"/>
                </a:moveTo>
                <a:lnTo>
                  <a:pt x="2863850" y="5397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5"/>
          <p:cNvSpPr/>
          <p:nvPr/>
        </p:nvSpPr>
        <p:spPr>
          <a:xfrm>
            <a:off x="6490970" y="3779520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0"/>
                </a:moveTo>
                <a:lnTo>
                  <a:pt x="21005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6"/>
          <p:cNvSpPr/>
          <p:nvPr/>
        </p:nvSpPr>
        <p:spPr>
          <a:xfrm>
            <a:off x="5918200" y="3779520"/>
            <a:ext cx="2673350" cy="541020"/>
          </a:xfrm>
          <a:custGeom>
            <a:avLst/>
            <a:gdLst/>
            <a:ahLst/>
            <a:cxnLst/>
            <a:rect l="l" t="t" r="r" b="b"/>
            <a:pathLst>
              <a:path w="2673350" h="541020">
                <a:moveTo>
                  <a:pt x="0" y="541019"/>
                </a:moveTo>
                <a:lnTo>
                  <a:pt x="26733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7"/>
          <p:cNvSpPr/>
          <p:nvPr/>
        </p:nvSpPr>
        <p:spPr>
          <a:xfrm>
            <a:off x="6109970" y="3779520"/>
            <a:ext cx="2481580" cy="900430"/>
          </a:xfrm>
          <a:custGeom>
            <a:avLst/>
            <a:gdLst/>
            <a:ahLst/>
            <a:cxnLst/>
            <a:rect l="l" t="t" r="r" b="b"/>
            <a:pathLst>
              <a:path w="2481579" h="900429">
                <a:moveTo>
                  <a:pt x="2481579" y="0"/>
                </a:moveTo>
                <a:lnTo>
                  <a:pt x="0" y="9004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8"/>
          <p:cNvSpPr/>
          <p:nvPr/>
        </p:nvSpPr>
        <p:spPr>
          <a:xfrm>
            <a:off x="3182620" y="3260090"/>
            <a:ext cx="2034539" cy="320040"/>
          </a:xfrm>
          <a:custGeom>
            <a:avLst/>
            <a:gdLst/>
            <a:ahLst/>
            <a:cxnLst/>
            <a:rect l="l" t="t" r="r" b="b"/>
            <a:pathLst>
              <a:path w="2034539" h="320039">
                <a:moveTo>
                  <a:pt x="0" y="320039"/>
                </a:moveTo>
                <a:lnTo>
                  <a:pt x="2034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9"/>
          <p:cNvSpPr/>
          <p:nvPr/>
        </p:nvSpPr>
        <p:spPr>
          <a:xfrm>
            <a:off x="3054350" y="3521709"/>
            <a:ext cx="168910" cy="106680"/>
          </a:xfrm>
          <a:custGeom>
            <a:avLst/>
            <a:gdLst/>
            <a:ahLst/>
            <a:cxnLst/>
            <a:rect l="l" t="t" r="r" b="b"/>
            <a:pathLst>
              <a:path w="168910" h="106679">
                <a:moveTo>
                  <a:pt x="152400" y="0"/>
                </a:moveTo>
                <a:lnTo>
                  <a:pt x="0" y="78739"/>
                </a:lnTo>
                <a:lnTo>
                  <a:pt x="168910" y="106679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0"/>
          <p:cNvSpPr/>
          <p:nvPr/>
        </p:nvSpPr>
        <p:spPr>
          <a:xfrm>
            <a:off x="5177790" y="3211829"/>
            <a:ext cx="167640" cy="106680"/>
          </a:xfrm>
          <a:custGeom>
            <a:avLst/>
            <a:gdLst/>
            <a:ahLst/>
            <a:cxnLst/>
            <a:rect l="l" t="t" r="r" b="b"/>
            <a:pathLst>
              <a:path w="167639" h="106679">
                <a:moveTo>
                  <a:pt x="0" y="0"/>
                </a:moveTo>
                <a:lnTo>
                  <a:pt x="16510" y="106680"/>
                </a:lnTo>
                <a:lnTo>
                  <a:pt x="167639" y="279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JDBC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4" name="object 6"/>
          <p:cNvSpPr txBox="1"/>
          <p:nvPr/>
        </p:nvSpPr>
        <p:spPr>
          <a:xfrm>
            <a:off x="706119" y="1466468"/>
            <a:ext cx="33159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ma</a:t>
            </a:r>
            <a:r>
              <a:rPr sz="3200" spc="-5" dirty="0">
                <a:latin typeface="Arial"/>
                <a:cs typeface="Arial"/>
              </a:rPr>
              <a:t>na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35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7" name="object 8"/>
          <p:cNvSpPr txBox="1"/>
          <p:nvPr/>
        </p:nvSpPr>
        <p:spPr>
          <a:xfrm>
            <a:off x="1137919" y="2093102"/>
            <a:ext cx="827278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itia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phys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cal connec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di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bu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phy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8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9" name="object 10"/>
          <p:cNvSpPr txBox="1"/>
          <p:nvPr/>
        </p:nvSpPr>
        <p:spPr>
          <a:xfrm>
            <a:off x="1281430" y="3209040"/>
            <a:ext cx="139700" cy="701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60" name="object 11"/>
          <p:cNvSpPr txBox="1"/>
          <p:nvPr/>
        </p:nvSpPr>
        <p:spPr>
          <a:xfrm>
            <a:off x="1569719" y="3166776"/>
            <a:ext cx="7466965" cy="1117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 ap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ve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g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al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onne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670"/>
              </a:lnSpc>
              <a:spcBef>
                <a:spcPts val="915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g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onn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d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no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-10" dirty="0">
                <a:latin typeface="Arial"/>
                <a:cs typeface="Arial"/>
              </a:rPr>
              <a:t> ph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l c</a:t>
            </a:r>
            <a:r>
              <a:rPr sz="2400" spc="-10" dirty="0">
                <a:latin typeface="Arial"/>
                <a:cs typeface="Arial"/>
              </a:rPr>
              <a:t>onn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1" name="object 12"/>
          <p:cNvSpPr txBox="1"/>
          <p:nvPr/>
        </p:nvSpPr>
        <p:spPr>
          <a:xfrm>
            <a:off x="814069" y="45022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2" name="object 13"/>
          <p:cNvSpPr txBox="1"/>
          <p:nvPr/>
        </p:nvSpPr>
        <p:spPr>
          <a:xfrm>
            <a:off x="1137919" y="4407042"/>
            <a:ext cx="6137910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00"/>
              </a:lnSpc>
            </a:pPr>
            <a:r>
              <a:rPr sz="2800" spc="-5" dirty="0">
                <a:latin typeface="Arial"/>
                <a:cs typeface="Arial"/>
              </a:rPr>
              <a:t>re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los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onnec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ons handle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ep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63" name="object 14"/>
          <p:cNvSpPr txBox="1"/>
          <p:nvPr/>
        </p:nvSpPr>
        <p:spPr>
          <a:xfrm>
            <a:off x="814069" y="50407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JDBC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706118" y="1466468"/>
            <a:ext cx="928878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ma</a:t>
            </a:r>
            <a:r>
              <a:rPr sz="3200" spc="-5" dirty="0">
                <a:latin typeface="Arial"/>
                <a:cs typeface="Arial"/>
              </a:rPr>
              <a:t>na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unctio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al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y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5" dirty="0">
                <a:latin typeface="Arial"/>
                <a:cs typeface="Arial"/>
              </a:rPr>
              <a:t> b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 smtClean="0">
                <a:latin typeface="Arial"/>
                <a:cs typeface="Arial"/>
              </a:rPr>
              <a:t>pr</a:t>
            </a:r>
            <a:r>
              <a:rPr sz="3200" spc="-10" dirty="0" smtClean="0">
                <a:latin typeface="Arial"/>
                <a:cs typeface="Arial"/>
              </a:rPr>
              <a:t>o</a:t>
            </a:r>
            <a:r>
              <a:rPr sz="3200" spc="5" dirty="0" smtClean="0">
                <a:latin typeface="Arial"/>
                <a:cs typeface="Arial"/>
              </a:rPr>
              <a:t>v</a:t>
            </a:r>
            <a:r>
              <a:rPr sz="3200" spc="-5" dirty="0" smtClean="0">
                <a:latin typeface="Arial"/>
                <a:cs typeface="Arial"/>
              </a:rPr>
              <a:t>id</a:t>
            </a:r>
            <a:r>
              <a:rPr sz="3200" dirty="0" smtClean="0">
                <a:latin typeface="Arial"/>
                <a:cs typeface="Arial"/>
              </a:rPr>
              <a:t>e</a:t>
            </a:r>
            <a:r>
              <a:rPr lang="en-US" sz="3200" dirty="0" smtClean="0">
                <a:latin typeface="Arial"/>
                <a:cs typeface="Arial"/>
              </a:rPr>
              <a:t>d</a:t>
            </a:r>
            <a:r>
              <a:rPr sz="3200" spc="-15" dirty="0" smtClean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by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1137919" y="2093102"/>
            <a:ext cx="33083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0" name="object 10"/>
          <p:cNvSpPr txBox="1"/>
          <p:nvPr/>
        </p:nvSpPr>
        <p:spPr>
          <a:xfrm>
            <a:off x="1569719" y="2628296"/>
            <a:ext cx="55098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7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t,</a:t>
            </a:r>
            <a:r>
              <a:rPr sz="2400" dirty="0">
                <a:latin typeface="Arial"/>
                <a:cs typeface="Arial"/>
              </a:rPr>
              <a:t> JB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ss</a:t>
            </a:r>
            <a:r>
              <a:rPr sz="2400" spc="-15" dirty="0">
                <a:latin typeface="Arial"/>
                <a:cs typeface="Arial"/>
              </a:rPr>
              <a:t>F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11"/>
          <p:cNvSpPr txBox="1"/>
          <p:nvPr/>
        </p:nvSpPr>
        <p:spPr>
          <a:xfrm>
            <a:off x="814069" y="31750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137919" y="3079892"/>
            <a:ext cx="538543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thi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d-pa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poo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g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endor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13"/>
          <p:cNvSpPr txBox="1"/>
          <p:nvPr/>
        </p:nvSpPr>
        <p:spPr>
          <a:xfrm>
            <a:off x="814069" y="37148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14"/>
          <p:cNvSpPr txBox="1"/>
          <p:nvPr/>
        </p:nvSpPr>
        <p:spPr>
          <a:xfrm>
            <a:off x="381000" y="427309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5" name="object 15"/>
          <p:cNvSpPr txBox="1"/>
          <p:nvPr/>
        </p:nvSpPr>
        <p:spPr>
          <a:xfrm>
            <a:off x="706119" y="4166487"/>
            <a:ext cx="79152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ab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un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we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16"/>
          <p:cNvSpPr txBox="1"/>
          <p:nvPr/>
        </p:nvSpPr>
        <p:spPr>
          <a:xfrm>
            <a:off x="814069" y="48895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7"/>
          <p:cNvSpPr txBox="1"/>
          <p:nvPr/>
        </p:nvSpPr>
        <p:spPr>
          <a:xfrm>
            <a:off x="1137919" y="4794392"/>
            <a:ext cx="7280909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00"/>
              </a:lnSpc>
            </a:pPr>
            <a:r>
              <a:rPr sz="2800" spc="-5" dirty="0">
                <a:latin typeface="Arial"/>
                <a:cs typeface="Arial"/>
              </a:rPr>
              <a:t>acce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 da</a:t>
            </a:r>
            <a:r>
              <a:rPr sz="2800" dirty="0">
                <a:latin typeface="Arial"/>
                <a:cs typeface="Arial"/>
              </a:rPr>
              <a:t>ta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sources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usi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k</a:t>
            </a:r>
            <a:r>
              <a:rPr sz="2800" spc="-5" dirty="0">
                <a:latin typeface="Arial"/>
                <a:cs typeface="Arial"/>
              </a:rPr>
              <a:t>up us</a:t>
            </a:r>
            <a:r>
              <a:rPr sz="2800" dirty="0">
                <a:latin typeface="Arial"/>
                <a:cs typeface="Arial"/>
              </a:rPr>
              <a:t>e c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ctio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poo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ue-a</a:t>
            </a:r>
            <a:r>
              <a:rPr sz="2800" spc="1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18"/>
          <p:cNvSpPr txBox="1"/>
          <p:nvPr/>
        </p:nvSpPr>
        <p:spPr>
          <a:xfrm>
            <a:off x="814069" y="54280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Configuring the database connection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0" name="object 6"/>
          <p:cNvSpPr txBox="1"/>
          <p:nvPr/>
        </p:nvSpPr>
        <p:spPr>
          <a:xfrm>
            <a:off x="706119" y="1466468"/>
            <a:ext cx="888873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ta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nn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ti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ur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s 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JN</a:t>
            </a:r>
            <a:r>
              <a:rPr sz="3200" spc="-5" dirty="0">
                <a:latin typeface="Arial"/>
                <a:cs typeface="Arial"/>
              </a:rPr>
              <a:t>DI 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ur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814069" y="26556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2" name="object 8"/>
          <p:cNvSpPr txBox="1"/>
          <p:nvPr/>
        </p:nvSpPr>
        <p:spPr>
          <a:xfrm>
            <a:off x="1137919" y="2549032"/>
            <a:ext cx="5488305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pa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&lt;Context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element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9"/>
          <p:cNvSpPr txBox="1"/>
          <p:nvPr/>
        </p:nvSpPr>
        <p:spPr>
          <a:xfrm>
            <a:off x="1281430" y="31468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4" name="object 10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3257078"/>
          </a:xfrm>
          <a:prstGeom prst="rect">
            <a:avLst/>
          </a:prstGeom>
        </p:spPr>
        <p:txBody>
          <a:bodyPr vert="horz" wrap="square" lIns="0" tIns="1638078" rIns="0" bIns="0" rtlCol="0">
            <a:spAutoFit/>
          </a:bodyPr>
          <a:lstStyle/>
          <a:p>
            <a:pPr marL="1201420" marR="5080" algn="l">
              <a:lnSpc>
                <a:spcPts val="2680"/>
              </a:lnSpc>
            </a:pP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urce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av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il</a:t>
            </a:r>
            <a:r>
              <a:rPr sz="2400" spc="-10" dirty="0">
                <a:latin typeface="Arial"/>
                <a:cs typeface="Arial"/>
              </a:rPr>
              <a:t>ab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on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 a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s</a:t>
            </a:r>
            <a:r>
              <a:rPr sz="2400" spc="-10" dirty="0">
                <a:latin typeface="Arial"/>
                <a:cs typeface="Arial"/>
              </a:rPr>
              <a:t>pe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ifi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ex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 dirty="0">
              <a:latin typeface="Arial"/>
              <a:cs typeface="Arial"/>
            </a:endParaRPr>
          </a:p>
          <a:p>
            <a:pPr marL="769620" algn="l">
              <a:lnSpc>
                <a:spcPts val="3320"/>
              </a:lnSpc>
              <a:spcBef>
                <a:spcPts val="540"/>
              </a:spcBef>
            </a:pP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&lt;GlobalNamingResources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ctio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the</a:t>
            </a:r>
          </a:p>
          <a:p>
            <a:pPr marL="769620" algn="l">
              <a:lnSpc>
                <a:spcPts val="3320"/>
              </a:lnSpc>
            </a:pPr>
            <a:r>
              <a:rPr sz="2800" i="1" dirty="0">
                <a:latin typeface="Arial"/>
                <a:cs typeface="Arial"/>
              </a:rPr>
              <a:t>se</a:t>
            </a:r>
            <a:r>
              <a:rPr sz="2800" i="1" spc="5" dirty="0">
                <a:latin typeface="Arial"/>
                <a:cs typeface="Arial"/>
              </a:rPr>
              <a:t>r</a:t>
            </a:r>
            <a:r>
              <a:rPr sz="2800" i="1" dirty="0">
                <a:latin typeface="Arial"/>
                <a:cs typeface="Arial"/>
              </a:rPr>
              <a:t>v</a:t>
            </a:r>
            <a:r>
              <a:rPr sz="2800" i="1" spc="-5" dirty="0">
                <a:latin typeface="Arial"/>
                <a:cs typeface="Arial"/>
              </a:rPr>
              <a:t>e</a:t>
            </a:r>
            <a:r>
              <a:rPr sz="2800" i="1" spc="-10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</a:p>
        </p:txBody>
      </p:sp>
      <p:sp>
        <p:nvSpPr>
          <p:cNvPr id="35" name="object 11"/>
          <p:cNvSpPr txBox="1"/>
          <p:nvPr/>
        </p:nvSpPr>
        <p:spPr>
          <a:xfrm>
            <a:off x="814069" y="40031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6" name="object 12"/>
          <p:cNvSpPr txBox="1"/>
          <p:nvPr/>
        </p:nvSpPr>
        <p:spPr>
          <a:xfrm>
            <a:off x="1281430" y="488925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7" name="object 13"/>
          <p:cNvSpPr txBox="1"/>
          <p:nvPr/>
        </p:nvSpPr>
        <p:spPr>
          <a:xfrm>
            <a:off x="1569719" y="4848256"/>
            <a:ext cx="8819515" cy="669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7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rce 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il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av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il</a:t>
            </a:r>
            <a:r>
              <a:rPr sz="2400" spc="-10" dirty="0">
                <a:latin typeface="Arial"/>
                <a:cs typeface="Arial"/>
              </a:rPr>
              <a:t>ab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eb</a:t>
            </a:r>
            <a:r>
              <a:rPr sz="2400" spc="-10" dirty="0">
                <a:latin typeface="Arial"/>
                <a:cs typeface="Arial"/>
              </a:rPr>
              <a:t> app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ns </a:t>
            </a:r>
            <a:r>
              <a:rPr sz="2400" spc="-10" dirty="0">
                <a:latin typeface="Arial"/>
                <a:cs typeface="Arial"/>
              </a:rPr>
              <a:t>dep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27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omc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ce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Configuring the database connection(cont.)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706119" y="1466468"/>
            <a:ext cx="467550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</a:t>
            </a:r>
            <a:r>
              <a:rPr sz="3200" spc="5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ou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fo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y</a:t>
            </a:r>
            <a:r>
              <a:rPr sz="3200" spc="-10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QL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2099310" y="2710179"/>
            <a:ext cx="5919470" cy="301371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4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Con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ex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load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bl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"true"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Resou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ce</a:t>
            </a:r>
            <a:endParaRPr sz="1400">
              <a:latin typeface="Consolas"/>
              <a:cs typeface="Consolas"/>
            </a:endParaRPr>
          </a:p>
          <a:p>
            <a:pPr marL="990600" marR="2289810">
              <a:lnSpc>
                <a:spcPct val="97900"/>
              </a:lnSpc>
              <a:spcBef>
                <a:spcPts val="15"/>
              </a:spcBef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'jd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b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c/b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voya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e'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au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h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'Co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tai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er'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ty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'ja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v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ax.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ql.D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taSou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ce'</a:t>
            </a:r>
            <a:endParaRPr sz="1400">
              <a:latin typeface="Consolas"/>
              <a:cs typeface="Consolas"/>
            </a:endParaRPr>
          </a:p>
          <a:p>
            <a:pPr marL="990600">
              <a:lnSpc>
                <a:spcPts val="1625"/>
              </a:lnSpc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dr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verC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assN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spc="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'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om.my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ql.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j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dbc.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river'</a:t>
            </a:r>
            <a:endParaRPr sz="1400">
              <a:latin typeface="Consolas"/>
              <a:cs typeface="Consolas"/>
            </a:endParaRPr>
          </a:p>
          <a:p>
            <a:pPr marL="990600" marR="2192655">
              <a:lnSpc>
                <a:spcPct val="97800"/>
              </a:lnSpc>
              <a:spcBef>
                <a:spcPts val="20"/>
              </a:spcBef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'jdb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:my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ql:/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/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/bovo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y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age'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rname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'to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o'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sword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'to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opw'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x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Acti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'2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0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'</a:t>
            </a:r>
            <a:endParaRPr sz="1400">
              <a:latin typeface="Consolas"/>
              <a:cs typeface="Consolas"/>
            </a:endParaRPr>
          </a:p>
          <a:p>
            <a:pPr marL="990600">
              <a:lnSpc>
                <a:spcPts val="1625"/>
              </a:lnSpc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x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Idl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'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10'</a:t>
            </a:r>
            <a:endParaRPr sz="1400">
              <a:latin typeface="Consolas"/>
              <a:cs typeface="Consolas"/>
            </a:endParaRPr>
          </a:p>
          <a:p>
            <a:pPr marL="990600" marR="2482850">
              <a:lnSpc>
                <a:spcPts val="1639"/>
              </a:lnSpc>
              <a:spcBef>
                <a:spcPts val="70"/>
              </a:spcBef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x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Wai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'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1000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0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'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oveA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b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ando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5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'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rue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'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0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tex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Configuring the database connection(cont.)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24390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key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att</a:t>
            </a:r>
            <a:r>
              <a:rPr sz="3200" spc="-2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ibu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81406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4" name="object 8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2453764"/>
          </a:xfrm>
          <a:prstGeom prst="rect">
            <a:avLst/>
          </a:prstGeom>
        </p:spPr>
        <p:txBody>
          <a:bodyPr vert="horz" wrap="square" lIns="0" tIns="626633" rIns="0" bIns="0" rtlCol="0">
            <a:spAutoFit/>
          </a:bodyPr>
          <a:lstStyle/>
          <a:p>
            <a:pPr marL="769620" marR="5080" algn="l">
              <a:lnSpc>
                <a:spcPts val="3279"/>
              </a:lnSpc>
            </a:pPr>
            <a:r>
              <a:rPr sz="2800" spc="-5" dirty="0">
                <a:latin typeface="Courier New"/>
                <a:cs typeface="Courier New"/>
              </a:rPr>
              <a:t>nam</a:t>
            </a:r>
            <a:r>
              <a:rPr sz="2800" dirty="0">
                <a:latin typeface="Courier New"/>
                <a:cs typeface="Courier New"/>
              </a:rPr>
              <a:t>e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na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res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ur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re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ence th</a:t>
            </a:r>
            <a:r>
              <a:rPr sz="2800" dirty="0">
                <a:latin typeface="Arial"/>
                <a:cs typeface="Arial"/>
              </a:rPr>
              <a:t>e sa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our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we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</a:t>
            </a:r>
          </a:p>
          <a:p>
            <a:pPr marL="769620" marR="835025" algn="l">
              <a:lnSpc>
                <a:spcPts val="3279"/>
              </a:lnSpc>
              <a:spcBef>
                <a:spcPts val="960"/>
              </a:spcBef>
            </a:pPr>
            <a:r>
              <a:rPr sz="2800" spc="-5" dirty="0">
                <a:latin typeface="Courier New"/>
                <a:cs typeface="Courier New"/>
              </a:rPr>
              <a:t>aut</a:t>
            </a:r>
            <a:r>
              <a:rPr sz="2800" dirty="0">
                <a:latin typeface="Courier New"/>
                <a:cs typeface="Courier New"/>
              </a:rPr>
              <a:t>h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spe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ifie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gn-o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esou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ce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cess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our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</a:t>
            </a:r>
          </a:p>
        </p:txBody>
      </p:sp>
      <p:sp>
        <p:nvSpPr>
          <p:cNvPr id="18" name="object 9"/>
          <p:cNvSpPr txBox="1"/>
          <p:nvPr/>
        </p:nvSpPr>
        <p:spPr>
          <a:xfrm>
            <a:off x="814069" y="31547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1281430" y="4040890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1569719" y="3998626"/>
            <a:ext cx="4502150" cy="7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12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"C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ne</a:t>
            </a:r>
            <a:r>
              <a:rPr sz="2400" dirty="0">
                <a:latin typeface="Arial"/>
                <a:cs typeface="Arial"/>
              </a:rPr>
              <a:t>r" v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e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pp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"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"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ue</a:t>
            </a:r>
          </a:p>
        </p:txBody>
      </p:sp>
      <p:sp>
        <p:nvSpPr>
          <p:cNvPr id="21" name="object 12"/>
          <p:cNvSpPr txBox="1"/>
          <p:nvPr/>
        </p:nvSpPr>
        <p:spPr>
          <a:xfrm>
            <a:off x="814069" y="50051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1137919" y="4899802"/>
            <a:ext cx="866521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typ</a:t>
            </a:r>
            <a:r>
              <a:rPr sz="2800" dirty="0">
                <a:latin typeface="Courier New"/>
                <a:cs typeface="Courier New"/>
              </a:rPr>
              <a:t>e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ype</a:t>
            </a:r>
            <a:r>
              <a:rPr sz="2800" spc="-5" dirty="0">
                <a:latin typeface="Arial"/>
                <a:cs typeface="Arial"/>
              </a:rPr>
              <a:t> 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esou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ce</a:t>
            </a:r>
            <a:r>
              <a:rPr sz="2800" spc="-5" dirty="0">
                <a:latin typeface="Arial"/>
                <a:cs typeface="Arial"/>
              </a:rPr>
              <a:t> fa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y</a:t>
            </a: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800" spc="-5" dirty="0">
                <a:latin typeface="Courier New"/>
                <a:cs typeface="Courier New"/>
              </a:rPr>
              <a:t>driverClassNam</a:t>
            </a:r>
            <a:r>
              <a:rPr sz="2800" dirty="0">
                <a:latin typeface="Courier New"/>
                <a:cs typeface="Courier New"/>
              </a:rPr>
              <a:t>e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abas</a:t>
            </a:r>
            <a:r>
              <a:rPr sz="2800" dirty="0">
                <a:latin typeface="Arial"/>
                <a:cs typeface="Arial"/>
              </a:rPr>
              <a:t>e v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as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nam</a:t>
            </a:r>
            <a:r>
              <a:rPr sz="2800" dirty="0">
                <a:latin typeface="Arial"/>
                <a:cs typeface="Arial"/>
              </a:rPr>
              <a:t>e</a:t>
            </a:r>
          </a:p>
        </p:txBody>
      </p:sp>
      <p:sp>
        <p:nvSpPr>
          <p:cNvPr id="23" name="object 14"/>
          <p:cNvSpPr txBox="1"/>
          <p:nvPr/>
        </p:nvSpPr>
        <p:spPr>
          <a:xfrm>
            <a:off x="814069" y="55652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Configuring the database connection(cont.)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706119" y="1466468"/>
            <a:ext cx="24390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key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att</a:t>
            </a:r>
            <a:r>
              <a:rPr sz="3200" spc="-2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ibu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81406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5" name="object 8"/>
          <p:cNvSpPr txBox="1"/>
          <p:nvPr/>
        </p:nvSpPr>
        <p:spPr>
          <a:xfrm>
            <a:off x="1137919" y="2093102"/>
            <a:ext cx="9259570" cy="38277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ur</a:t>
            </a:r>
            <a:r>
              <a:rPr sz="2800" dirty="0">
                <a:latin typeface="Courier New"/>
                <a:cs typeface="Courier New"/>
              </a:rPr>
              <a:t>l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abas</a:t>
            </a:r>
            <a:r>
              <a:rPr sz="2800" dirty="0">
                <a:latin typeface="Arial"/>
                <a:cs typeface="Arial"/>
              </a:rPr>
              <a:t>e c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ctio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UR</a:t>
            </a:r>
            <a:r>
              <a:rPr sz="2800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800" spc="-5" dirty="0">
                <a:latin typeface="Courier New"/>
                <a:cs typeface="Courier New"/>
              </a:rPr>
              <a:t>usenam</a:t>
            </a:r>
            <a:r>
              <a:rPr sz="2800" dirty="0">
                <a:latin typeface="Courier New"/>
                <a:cs typeface="Courier New"/>
              </a:rPr>
              <a:t>e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passwor</a:t>
            </a:r>
            <a:r>
              <a:rPr sz="2800" dirty="0">
                <a:latin typeface="Courier New"/>
                <a:cs typeface="Courier New"/>
              </a:rPr>
              <a:t>d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connec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95100"/>
              </a:lnSpc>
              <a:spcBef>
                <a:spcPts val="1215"/>
              </a:spcBef>
            </a:pPr>
            <a:r>
              <a:rPr sz="2800" spc="-5" dirty="0">
                <a:latin typeface="Courier New"/>
                <a:cs typeface="Courier New"/>
              </a:rPr>
              <a:t>validationQuer</a:t>
            </a:r>
            <a:r>
              <a:rPr sz="2800" dirty="0">
                <a:latin typeface="Courier New"/>
                <a:cs typeface="Courier New"/>
              </a:rPr>
              <a:t>y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quer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each tim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ju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or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pas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conne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appl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on, 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check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ac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ess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bi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it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 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800" spc="-5" dirty="0">
                <a:latin typeface="Courier New"/>
                <a:cs typeface="Courier New"/>
              </a:rPr>
              <a:t>maxActiv</a:t>
            </a:r>
            <a:r>
              <a:rPr sz="2800" dirty="0">
                <a:latin typeface="Courier New"/>
                <a:cs typeface="Courier New"/>
              </a:rPr>
              <a:t>e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imu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numbe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ti</a:t>
            </a:r>
            <a:r>
              <a:rPr sz="2800" dirty="0">
                <a:latin typeface="Arial"/>
                <a:cs typeface="Arial"/>
              </a:rPr>
              <a:t>ve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onnec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ons</a:t>
            </a:r>
            <a:endParaRPr sz="2800">
              <a:latin typeface="Arial"/>
              <a:cs typeface="Arial"/>
            </a:endParaRPr>
          </a:p>
          <a:p>
            <a:pPr marL="12700" marR="372745">
              <a:lnSpc>
                <a:spcPts val="3270"/>
              </a:lnSpc>
              <a:spcBef>
                <a:spcPts val="1240"/>
              </a:spcBef>
            </a:pPr>
            <a:r>
              <a:rPr sz="2800" spc="-5" dirty="0">
                <a:latin typeface="Courier New"/>
                <a:cs typeface="Courier New"/>
              </a:rPr>
              <a:t>maxIdl</a:t>
            </a:r>
            <a:r>
              <a:rPr sz="2800" dirty="0">
                <a:latin typeface="Courier New"/>
                <a:cs typeface="Courier New"/>
              </a:rPr>
              <a:t>e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maximu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numbe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onnec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tha</a:t>
            </a:r>
            <a:r>
              <a:rPr sz="2800" dirty="0">
                <a:latin typeface="Arial"/>
                <a:cs typeface="Arial"/>
              </a:rPr>
              <a:t>t should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e kept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al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times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9"/>
          <p:cNvSpPr txBox="1"/>
          <p:nvPr/>
        </p:nvSpPr>
        <p:spPr>
          <a:xfrm>
            <a:off x="814069" y="27597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0"/>
          <p:cNvSpPr txBox="1"/>
          <p:nvPr/>
        </p:nvSpPr>
        <p:spPr>
          <a:xfrm>
            <a:off x="814069" y="33198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8" name="object 11"/>
          <p:cNvSpPr txBox="1"/>
          <p:nvPr/>
        </p:nvSpPr>
        <p:spPr>
          <a:xfrm>
            <a:off x="814069" y="46698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814069" y="52299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Accessing the JNDI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DataSource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706119" y="1466468"/>
            <a:ext cx="9649460" cy="152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JN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Dat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ou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ail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bl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36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mcat</a:t>
            </a:r>
          </a:p>
          <a:p>
            <a:pPr marL="12700" marR="8255">
              <a:lnSpc>
                <a:spcPts val="3590"/>
              </a:lnSpc>
              <a:spcBef>
                <a:spcPts val="1495"/>
              </a:spcBef>
            </a:pPr>
            <a:r>
              <a:rPr sz="3200" spc="-70" dirty="0">
                <a:latin typeface="Arial"/>
                <a:cs typeface="Arial"/>
              </a:rPr>
              <a:t>W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ne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crea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fer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nfi</a:t>
            </a:r>
            <a:r>
              <a:rPr sz="3200" spc="-15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ur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J</a:t>
            </a:r>
            <a:r>
              <a:rPr sz="3200" spc="5" dirty="0">
                <a:latin typeface="Arial"/>
                <a:cs typeface="Arial"/>
              </a:rPr>
              <a:t>ND</a:t>
            </a:r>
            <a:r>
              <a:rPr sz="3200" spc="-5" dirty="0">
                <a:latin typeface="Arial"/>
                <a:cs typeface="Arial"/>
              </a:rPr>
              <a:t>I 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ur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loyme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d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cript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70" dirty="0">
                <a:latin typeface="Arial"/>
                <a:cs typeface="Arial"/>
              </a:rPr>
              <a:t> </a:t>
            </a:r>
            <a:r>
              <a:rPr sz="3200" i="1" spc="-5" dirty="0">
                <a:latin typeface="Arial"/>
                <a:cs typeface="Arial"/>
              </a:rPr>
              <a:t>we</a:t>
            </a:r>
            <a:r>
              <a:rPr sz="3200" i="1" spc="-10" dirty="0">
                <a:latin typeface="Arial"/>
                <a:cs typeface="Arial"/>
              </a:rPr>
              <a:t>b.</a:t>
            </a:r>
            <a:r>
              <a:rPr sz="3200" i="1" dirty="0">
                <a:latin typeface="Arial"/>
                <a:cs typeface="Arial"/>
              </a:rPr>
              <a:t>x</a:t>
            </a:r>
            <a:r>
              <a:rPr sz="3200" i="1" spc="-10" dirty="0">
                <a:latin typeface="Arial"/>
                <a:cs typeface="Arial"/>
              </a:rPr>
              <a:t>m</a:t>
            </a:r>
            <a:r>
              <a:rPr sz="3200" i="1" dirty="0">
                <a:latin typeface="Arial"/>
                <a:cs typeface="Arial"/>
              </a:rPr>
              <a:t>l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381000" y="2209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2291079" y="4679950"/>
            <a:ext cx="5415280" cy="113411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esour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e-r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-ref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jdbc</a:t>
            </a:r>
            <a:r>
              <a:rPr sz="1400" spc="-15" dirty="0">
                <a:latin typeface="Consolas"/>
                <a:cs typeface="Consolas"/>
              </a:rPr>
              <a:t>/</a:t>
            </a:r>
            <a:r>
              <a:rPr sz="1400" spc="-10" dirty="0">
                <a:latin typeface="Consolas"/>
                <a:cs typeface="Consolas"/>
              </a:rPr>
              <a:t>bov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yag</a:t>
            </a:r>
            <a:r>
              <a:rPr sz="1400" spc="0" dirty="0"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res-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ef-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-type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jav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x.s</a:t>
            </a:r>
            <a:r>
              <a:rPr sz="1400" spc="-15" dirty="0">
                <a:latin typeface="Consolas"/>
                <a:cs typeface="Consolas"/>
              </a:rPr>
              <a:t>q</a:t>
            </a:r>
            <a:r>
              <a:rPr sz="1400" spc="-10" dirty="0">
                <a:latin typeface="Consolas"/>
                <a:cs typeface="Consolas"/>
              </a:rPr>
              <a:t>l.Da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aSour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10" dirty="0"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s-type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-auth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Con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ain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s-auth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64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resou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ce-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evolution(cont.)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object 5"/>
          <p:cNvSpPr txBox="1"/>
          <p:nvPr/>
        </p:nvSpPr>
        <p:spPr>
          <a:xfrm>
            <a:off x="381000" y="1545301"/>
            <a:ext cx="143510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5" dirty="0">
                <a:latin typeface="OpenSymbol"/>
                <a:cs typeface="OpenSymbol"/>
              </a:rPr>
              <a:t>●</a:t>
            </a:r>
            <a:endParaRPr sz="1150">
              <a:latin typeface="OpenSymbol"/>
              <a:cs typeface="OpenSymbol"/>
            </a:endParaRPr>
          </a:p>
        </p:txBody>
      </p:sp>
      <p:sp>
        <p:nvSpPr>
          <p:cNvPr id="46" name="object 6"/>
          <p:cNvSpPr txBox="1"/>
          <p:nvPr/>
        </p:nvSpPr>
        <p:spPr>
          <a:xfrm>
            <a:off x="706119" y="1457094"/>
            <a:ext cx="9250680" cy="5034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Arial"/>
                <a:cs typeface="Arial"/>
              </a:rPr>
              <a:t>J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0 –</a:t>
            </a:r>
            <a:r>
              <a:rPr sz="2400" spc="-10" dirty="0">
                <a:latin typeface="Arial"/>
                <a:cs typeface="Arial"/>
              </a:rPr>
              <a:t> 19</a:t>
            </a:r>
            <a:r>
              <a:rPr sz="2400" dirty="0">
                <a:latin typeface="Arial"/>
                <a:cs typeface="Arial"/>
              </a:rPr>
              <a:t>96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(23</a:t>
            </a:r>
            <a:r>
              <a:rPr sz="2400" spc="-10" dirty="0">
                <a:latin typeface="Arial"/>
                <a:cs typeface="Arial"/>
              </a:rPr>
              <a:t> 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anua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y)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20</a:t>
            </a:r>
            <a:r>
              <a:rPr sz="2400" dirty="0">
                <a:latin typeface="Arial"/>
                <a:cs typeface="Arial"/>
              </a:rPr>
              <a:t>1 c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es 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-10" dirty="0">
                <a:latin typeface="Arial"/>
                <a:cs typeface="Arial"/>
              </a:rPr>
              <a:t> p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ka</a:t>
            </a:r>
            <a:r>
              <a:rPr sz="2400" spc="-10" dirty="0">
                <a:latin typeface="Arial"/>
                <a:cs typeface="Arial"/>
              </a:rPr>
              <a:t>ge</a:t>
            </a:r>
            <a:r>
              <a:rPr sz="2400" dirty="0">
                <a:latin typeface="Arial"/>
                <a:cs typeface="Arial"/>
              </a:rPr>
              <a:t>s</a:t>
            </a: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10" dirty="0">
                <a:latin typeface="Arial"/>
                <a:cs typeface="Arial"/>
              </a:rPr>
              <a:t>J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</a:t>
            </a:r>
            <a:r>
              <a:rPr sz="2400" spc="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10" dirty="0">
                <a:latin typeface="Arial"/>
                <a:cs typeface="Arial"/>
              </a:rPr>
              <a:t>99</a:t>
            </a:r>
            <a:r>
              <a:rPr sz="2400" dirty="0">
                <a:latin typeface="Arial"/>
                <a:cs typeface="Arial"/>
              </a:rPr>
              <a:t>7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spc="-10" dirty="0">
                <a:latin typeface="Arial"/>
                <a:cs typeface="Arial"/>
              </a:rPr>
              <a:t>1</a:t>
            </a:r>
            <a:r>
              <a:rPr sz="2400" dirty="0">
                <a:latin typeface="Arial"/>
                <a:cs typeface="Arial"/>
              </a:rPr>
              <a:t>9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ary)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50</a:t>
            </a:r>
            <a:r>
              <a:rPr sz="2400" dirty="0">
                <a:latin typeface="Arial"/>
                <a:cs typeface="Arial"/>
              </a:rPr>
              <a:t>3 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2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ck</a:t>
            </a:r>
            <a:r>
              <a:rPr sz="2400" spc="-10" dirty="0">
                <a:latin typeface="Arial"/>
                <a:cs typeface="Arial"/>
              </a:rPr>
              <a:t>age</a:t>
            </a:r>
            <a:r>
              <a:rPr sz="2400" dirty="0">
                <a:latin typeface="Arial"/>
                <a:cs typeface="Arial"/>
              </a:rPr>
              <a:t>s</a:t>
            </a: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10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2 –</a:t>
            </a:r>
            <a:r>
              <a:rPr sz="2400" spc="-10" dirty="0">
                <a:latin typeface="Arial"/>
                <a:cs typeface="Arial"/>
              </a:rPr>
              <a:t> 1</a:t>
            </a:r>
            <a:r>
              <a:rPr sz="2400" dirty="0">
                <a:latin typeface="Arial"/>
                <a:cs typeface="Arial"/>
              </a:rPr>
              <a:t>9</a:t>
            </a:r>
            <a:r>
              <a:rPr sz="2400" spc="-10" dirty="0">
                <a:latin typeface="Arial"/>
                <a:cs typeface="Arial"/>
              </a:rPr>
              <a:t>9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9</a:t>
            </a:r>
            <a:r>
              <a:rPr sz="2400" spc="-10" dirty="0">
                <a:latin typeface="Arial"/>
                <a:cs typeface="Arial"/>
              </a:rPr>
              <a:t> 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ec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er)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1 </a:t>
            </a:r>
            <a:r>
              <a:rPr sz="2400" spc="-10" dirty="0">
                <a:latin typeface="Arial"/>
                <a:cs typeface="Arial"/>
              </a:rPr>
              <a:t>52</a:t>
            </a:r>
            <a:r>
              <a:rPr sz="2400" dirty="0">
                <a:latin typeface="Arial"/>
                <a:cs typeface="Arial"/>
              </a:rPr>
              <a:t>0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59</a:t>
            </a:r>
            <a:r>
              <a:rPr sz="2400" spc="-10" dirty="0">
                <a:latin typeface="Arial"/>
                <a:cs typeface="Arial"/>
              </a:rPr>
              <a:t> pa</a:t>
            </a:r>
            <a:r>
              <a:rPr sz="2400" dirty="0">
                <a:latin typeface="Arial"/>
                <a:cs typeface="Arial"/>
              </a:rPr>
              <a:t>cka</a:t>
            </a:r>
            <a:r>
              <a:rPr sz="2400" spc="-10" dirty="0">
                <a:latin typeface="Arial"/>
                <a:cs typeface="Arial"/>
              </a:rPr>
              <a:t>ge</a:t>
            </a:r>
            <a:r>
              <a:rPr sz="2400" dirty="0">
                <a:latin typeface="Arial"/>
                <a:cs typeface="Arial"/>
              </a:rPr>
              <a:t>s</a:t>
            </a:r>
          </a:p>
          <a:p>
            <a:pPr marL="12700">
              <a:lnSpc>
                <a:spcPct val="100000"/>
              </a:lnSpc>
              <a:spcBef>
                <a:spcPts val="1220"/>
              </a:spcBef>
              <a:tabLst>
                <a:tab pos="4059554" algn="l"/>
              </a:tabLst>
            </a:pPr>
            <a:r>
              <a:rPr sz="2400" spc="-10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3 –</a:t>
            </a:r>
            <a:r>
              <a:rPr sz="2400" spc="-10" dirty="0">
                <a:latin typeface="Arial"/>
                <a:cs typeface="Arial"/>
              </a:rPr>
              <a:t> 2</a:t>
            </a:r>
            <a:r>
              <a:rPr sz="2400" dirty="0">
                <a:latin typeface="Arial"/>
                <a:cs typeface="Arial"/>
              </a:rPr>
              <a:t>0</a:t>
            </a:r>
            <a:r>
              <a:rPr sz="2400" spc="-10" dirty="0">
                <a:latin typeface="Arial"/>
                <a:cs typeface="Arial"/>
              </a:rPr>
              <a:t>0</a:t>
            </a:r>
            <a:r>
              <a:rPr sz="2400" dirty="0">
                <a:latin typeface="Arial"/>
                <a:cs typeface="Arial"/>
              </a:rPr>
              <a:t>0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-10" dirty="0">
                <a:latin typeface="Arial"/>
                <a:cs typeface="Arial"/>
              </a:rPr>
              <a:t> 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y)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	1</a:t>
            </a:r>
            <a:r>
              <a:rPr sz="2400" spc="-10" dirty="0">
                <a:latin typeface="Arial"/>
                <a:cs typeface="Arial"/>
              </a:rPr>
              <a:t> 84</a:t>
            </a:r>
            <a:r>
              <a:rPr sz="2400" dirty="0">
                <a:latin typeface="Arial"/>
                <a:cs typeface="Arial"/>
              </a:rPr>
              <a:t>0 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7</a:t>
            </a:r>
            <a:r>
              <a:rPr sz="2400" dirty="0">
                <a:latin typeface="Arial"/>
                <a:cs typeface="Arial"/>
              </a:rPr>
              <a:t>6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ck</a:t>
            </a:r>
            <a:r>
              <a:rPr sz="2400" spc="-10" dirty="0">
                <a:latin typeface="Arial"/>
                <a:cs typeface="Arial"/>
              </a:rPr>
              <a:t>age</a:t>
            </a:r>
            <a:r>
              <a:rPr sz="2400" dirty="0">
                <a:latin typeface="Arial"/>
                <a:cs typeface="Arial"/>
              </a:rPr>
              <a:t>s</a:t>
            </a: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10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4 –</a:t>
            </a:r>
            <a:r>
              <a:rPr sz="2400" spc="-10" dirty="0">
                <a:latin typeface="Arial"/>
                <a:cs typeface="Arial"/>
              </a:rPr>
              <a:t> 2</a:t>
            </a:r>
            <a:r>
              <a:rPr sz="2400" dirty="0">
                <a:latin typeface="Arial"/>
                <a:cs typeface="Arial"/>
              </a:rPr>
              <a:t>0</a:t>
            </a:r>
            <a:r>
              <a:rPr sz="2400" spc="-10" dirty="0">
                <a:latin typeface="Arial"/>
                <a:cs typeface="Arial"/>
              </a:rPr>
              <a:t>0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6</a:t>
            </a:r>
            <a:r>
              <a:rPr sz="2400" spc="-10" dirty="0">
                <a:latin typeface="Arial"/>
                <a:cs typeface="Arial"/>
              </a:rPr>
              <a:t> 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br</a:t>
            </a:r>
            <a:r>
              <a:rPr sz="2400" spc="-10" dirty="0">
                <a:latin typeface="Arial"/>
                <a:cs typeface="Arial"/>
              </a:rPr>
              <a:t>ua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y)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10" dirty="0">
                <a:latin typeface="Arial"/>
                <a:cs typeface="Arial"/>
              </a:rPr>
              <a:t> 9</a:t>
            </a:r>
            <a:r>
              <a:rPr sz="2400" dirty="0">
                <a:latin typeface="Arial"/>
                <a:cs typeface="Arial"/>
              </a:rPr>
              <a:t>90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13</a:t>
            </a:r>
            <a:r>
              <a:rPr sz="2400" dirty="0">
                <a:latin typeface="Arial"/>
                <a:cs typeface="Arial"/>
              </a:rPr>
              <a:t>5 </a:t>
            </a:r>
            <a:r>
              <a:rPr sz="2400" spc="-10" dirty="0">
                <a:latin typeface="Arial"/>
                <a:cs typeface="Arial"/>
              </a:rPr>
              <a:t>pa</a:t>
            </a:r>
            <a:r>
              <a:rPr sz="2400" dirty="0">
                <a:latin typeface="Arial"/>
                <a:cs typeface="Arial"/>
              </a:rPr>
              <a:t>ck</a:t>
            </a:r>
            <a:r>
              <a:rPr sz="2400" spc="-10" dirty="0">
                <a:latin typeface="Arial"/>
                <a:cs typeface="Arial"/>
              </a:rPr>
              <a:t>ag</a:t>
            </a:r>
            <a:r>
              <a:rPr sz="2400" dirty="0">
                <a:latin typeface="Arial"/>
                <a:cs typeface="Arial"/>
              </a:rPr>
              <a:t>es</a:t>
            </a: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10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5</a:t>
            </a:r>
            <a:r>
              <a:rPr sz="2400" spc="-5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0 –</a:t>
            </a:r>
            <a:r>
              <a:rPr sz="2400" spc="-10" dirty="0">
                <a:latin typeface="Arial"/>
                <a:cs typeface="Arial"/>
              </a:rPr>
              <a:t> 2</a:t>
            </a:r>
            <a:r>
              <a:rPr sz="2400" dirty="0">
                <a:latin typeface="Arial"/>
                <a:cs typeface="Arial"/>
              </a:rPr>
              <a:t>0</a:t>
            </a:r>
            <a:r>
              <a:rPr sz="2400" spc="-10" dirty="0">
                <a:latin typeface="Arial"/>
                <a:cs typeface="Arial"/>
              </a:rPr>
              <a:t>0</a:t>
            </a:r>
            <a:r>
              <a:rPr sz="2400" dirty="0">
                <a:latin typeface="Arial"/>
                <a:cs typeface="Arial"/>
              </a:rPr>
              <a:t>4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spc="-10" dirty="0">
                <a:latin typeface="Arial"/>
                <a:cs typeface="Arial"/>
              </a:rPr>
              <a:t>3</a:t>
            </a:r>
            <a:r>
              <a:rPr sz="2400" dirty="0">
                <a:latin typeface="Arial"/>
                <a:cs typeface="Arial"/>
              </a:rPr>
              <a:t>0</a:t>
            </a:r>
            <a:r>
              <a:rPr sz="2400" spc="-10" dirty="0">
                <a:latin typeface="Arial"/>
                <a:cs typeface="Arial"/>
              </a:rPr>
              <a:t> 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ep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be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)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10" dirty="0">
                <a:latin typeface="Arial"/>
                <a:cs typeface="Arial"/>
              </a:rPr>
              <a:t> 28</a:t>
            </a:r>
            <a:r>
              <a:rPr sz="2400" dirty="0">
                <a:latin typeface="Arial"/>
                <a:cs typeface="Arial"/>
              </a:rPr>
              <a:t>0 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16</a:t>
            </a:r>
            <a:r>
              <a:rPr sz="2400" dirty="0">
                <a:latin typeface="Arial"/>
                <a:cs typeface="Arial"/>
              </a:rPr>
              <a:t>6 </a:t>
            </a:r>
            <a:r>
              <a:rPr sz="2400" spc="-10" dirty="0">
                <a:latin typeface="Arial"/>
                <a:cs typeface="Arial"/>
              </a:rPr>
              <a:t>pa</a:t>
            </a:r>
            <a:r>
              <a:rPr sz="2400" dirty="0">
                <a:latin typeface="Arial"/>
                <a:cs typeface="Arial"/>
              </a:rPr>
              <a:t>ck</a:t>
            </a:r>
            <a:r>
              <a:rPr sz="2400" spc="-10" dirty="0">
                <a:latin typeface="Arial"/>
                <a:cs typeface="Arial"/>
              </a:rPr>
              <a:t>ag</a:t>
            </a:r>
            <a:r>
              <a:rPr sz="2400" dirty="0">
                <a:latin typeface="Arial"/>
                <a:cs typeface="Arial"/>
              </a:rPr>
              <a:t>es</a:t>
            </a: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spc="-10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ava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6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10" dirty="0">
                <a:latin typeface="Arial"/>
                <a:cs typeface="Arial"/>
              </a:rPr>
              <a:t>00</a:t>
            </a:r>
            <a:r>
              <a:rPr sz="2400" dirty="0">
                <a:latin typeface="Arial"/>
                <a:cs typeface="Arial"/>
              </a:rPr>
              <a:t>6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spc="-190" dirty="0">
                <a:latin typeface="Arial"/>
                <a:cs typeface="Arial"/>
              </a:rPr>
              <a:t>1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10" dirty="0">
                <a:latin typeface="Arial"/>
                <a:cs typeface="Arial"/>
              </a:rPr>
              <a:t> 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r)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3</a:t>
            </a:r>
            <a:r>
              <a:rPr sz="2400" dirty="0">
                <a:latin typeface="Arial"/>
                <a:cs typeface="Arial"/>
              </a:rPr>
              <a:t>7</a:t>
            </a:r>
            <a:r>
              <a:rPr sz="2400" spc="-10" dirty="0">
                <a:latin typeface="Arial"/>
                <a:cs typeface="Arial"/>
              </a:rPr>
              <a:t>8</a:t>
            </a:r>
            <a:r>
              <a:rPr sz="2400" dirty="0">
                <a:latin typeface="Arial"/>
                <a:cs typeface="Arial"/>
              </a:rPr>
              <a:t>0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sses </a:t>
            </a:r>
            <a:r>
              <a:rPr sz="2200" spc="-5" dirty="0">
                <a:latin typeface="Arial"/>
                <a:cs typeface="Arial"/>
              </a:rPr>
              <a:t>et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20</a:t>
            </a:r>
            <a:r>
              <a:rPr sz="2200" dirty="0">
                <a:latin typeface="Arial"/>
                <a:cs typeface="Arial"/>
              </a:rPr>
              <a:t>2 </a:t>
            </a:r>
            <a:r>
              <a:rPr sz="2200" spc="-5" dirty="0">
                <a:latin typeface="Arial"/>
                <a:cs typeface="Arial"/>
              </a:rPr>
              <a:t>p</a:t>
            </a:r>
            <a:r>
              <a:rPr sz="2200" dirty="0">
                <a:latin typeface="Arial"/>
                <a:cs typeface="Arial"/>
              </a:rPr>
              <a:t>acka</a:t>
            </a:r>
            <a:r>
              <a:rPr sz="2200" spc="-5" dirty="0">
                <a:latin typeface="Arial"/>
                <a:cs typeface="Arial"/>
              </a:rPr>
              <a:t>g</a:t>
            </a:r>
            <a:r>
              <a:rPr sz="2200" dirty="0">
                <a:latin typeface="Arial"/>
                <a:cs typeface="Arial"/>
              </a:rPr>
              <a:t>es</a:t>
            </a: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10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ava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7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10" dirty="0">
                <a:latin typeface="Arial"/>
                <a:cs typeface="Arial"/>
              </a:rPr>
              <a:t>0</a:t>
            </a:r>
            <a:r>
              <a:rPr sz="2400" spc="-190" dirty="0">
                <a:latin typeface="Arial"/>
                <a:cs typeface="Arial"/>
              </a:rPr>
              <a:t>1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7</a:t>
            </a:r>
            <a:r>
              <a:rPr sz="2400" spc="-10" dirty="0">
                <a:latin typeface="Arial"/>
                <a:cs typeface="Arial"/>
              </a:rPr>
              <a:t> 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y) 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</a:t>
            </a:r>
            <a:r>
              <a:rPr sz="2400" spc="-10" dirty="0">
                <a:latin typeface="Arial"/>
                <a:cs typeface="Arial"/>
              </a:rPr>
              <a:t> 0</a:t>
            </a:r>
            <a:r>
              <a:rPr sz="2400" dirty="0">
                <a:latin typeface="Arial"/>
                <a:cs typeface="Arial"/>
              </a:rPr>
              <a:t>24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</a:t>
            </a:r>
            <a:r>
              <a:rPr sz="2200" spc="-5" dirty="0">
                <a:latin typeface="Arial"/>
                <a:cs typeface="Arial"/>
              </a:rPr>
              <a:t>t 2</a:t>
            </a:r>
            <a:r>
              <a:rPr sz="2200" dirty="0">
                <a:latin typeface="Arial"/>
                <a:cs typeface="Arial"/>
              </a:rPr>
              <a:t>09 </a:t>
            </a:r>
            <a:r>
              <a:rPr sz="2200" spc="-5" dirty="0">
                <a:latin typeface="Arial"/>
                <a:cs typeface="Arial"/>
              </a:rPr>
              <a:t>pa</a:t>
            </a:r>
            <a:r>
              <a:rPr sz="2200" spc="5" dirty="0">
                <a:latin typeface="Arial"/>
                <a:cs typeface="Arial"/>
              </a:rPr>
              <a:t>c</a:t>
            </a:r>
            <a:r>
              <a:rPr sz="2200" dirty="0">
                <a:latin typeface="Arial"/>
                <a:cs typeface="Arial"/>
              </a:rPr>
              <a:t>k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g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s</a:t>
            </a: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10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ava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10" dirty="0">
                <a:latin typeface="Arial"/>
                <a:cs typeface="Arial"/>
              </a:rPr>
              <a:t>01</a:t>
            </a:r>
            <a:r>
              <a:rPr sz="2400" dirty="0">
                <a:latin typeface="Arial"/>
                <a:cs typeface="Arial"/>
              </a:rPr>
              <a:t>4</a:t>
            </a: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spc="-10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ava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9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- 2</a:t>
            </a:r>
            <a:r>
              <a:rPr sz="2400" spc="-10" dirty="0">
                <a:latin typeface="Arial"/>
                <a:cs typeface="Arial"/>
              </a:rPr>
              <a:t>01</a:t>
            </a:r>
            <a:r>
              <a:rPr sz="2400" dirty="0">
                <a:latin typeface="Arial"/>
                <a:cs typeface="Arial"/>
              </a:rPr>
              <a:t>6</a:t>
            </a:r>
          </a:p>
        </p:txBody>
      </p:sp>
      <p:sp>
        <p:nvSpPr>
          <p:cNvPr id="47" name="object 7"/>
          <p:cNvSpPr txBox="1"/>
          <p:nvPr/>
        </p:nvSpPr>
        <p:spPr>
          <a:xfrm>
            <a:off x="381000" y="2084682"/>
            <a:ext cx="1346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0" dirty="0"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48" name="object 8"/>
          <p:cNvSpPr txBox="1"/>
          <p:nvPr/>
        </p:nvSpPr>
        <p:spPr>
          <a:xfrm>
            <a:off x="381000" y="2605382"/>
            <a:ext cx="1346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0" dirty="0"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49" name="object 9"/>
          <p:cNvSpPr txBox="1"/>
          <p:nvPr/>
        </p:nvSpPr>
        <p:spPr>
          <a:xfrm>
            <a:off x="381000" y="3124812"/>
            <a:ext cx="1346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0" dirty="0"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50" name="object 10"/>
          <p:cNvSpPr txBox="1"/>
          <p:nvPr/>
        </p:nvSpPr>
        <p:spPr>
          <a:xfrm>
            <a:off x="381000" y="3644242"/>
            <a:ext cx="1346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0" dirty="0"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51" name="object 11"/>
          <p:cNvSpPr txBox="1"/>
          <p:nvPr/>
        </p:nvSpPr>
        <p:spPr>
          <a:xfrm>
            <a:off x="381000" y="4164942"/>
            <a:ext cx="1346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0" dirty="0"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52" name="object 12"/>
          <p:cNvSpPr txBox="1"/>
          <p:nvPr/>
        </p:nvSpPr>
        <p:spPr>
          <a:xfrm>
            <a:off x="381000" y="4684372"/>
            <a:ext cx="1346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0" dirty="0"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53" name="object 13"/>
          <p:cNvSpPr txBox="1"/>
          <p:nvPr/>
        </p:nvSpPr>
        <p:spPr>
          <a:xfrm>
            <a:off x="381000" y="5203802"/>
            <a:ext cx="1346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0" dirty="0"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54" name="object 14"/>
          <p:cNvSpPr txBox="1"/>
          <p:nvPr/>
        </p:nvSpPr>
        <p:spPr>
          <a:xfrm>
            <a:off x="381000" y="5724502"/>
            <a:ext cx="1346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0" dirty="0"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55" name="object 15"/>
          <p:cNvSpPr txBox="1"/>
          <p:nvPr/>
        </p:nvSpPr>
        <p:spPr>
          <a:xfrm>
            <a:off x="381000" y="6243932"/>
            <a:ext cx="1346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0" dirty="0"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Accessing the JNDI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DataSource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706119" y="1466468"/>
            <a:ext cx="9296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</a:t>
            </a:r>
            <a:r>
              <a:rPr sz="3200" spc="5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DI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8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2897475"/>
          </a:xfrm>
          <a:prstGeom prst="rect">
            <a:avLst/>
          </a:prstGeom>
        </p:spPr>
        <p:txBody>
          <a:bodyPr vert="horz" wrap="square" lIns="0" tIns="626633" rIns="0" bIns="0" rtlCol="0">
            <a:spAutoFit/>
          </a:bodyPr>
          <a:lstStyle/>
          <a:p>
            <a:pPr marL="769620" marR="5080" algn="l">
              <a:lnSpc>
                <a:spcPts val="3110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na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pec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fie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r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roo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nam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ex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,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ja</a:t>
            </a:r>
            <a:r>
              <a:rPr sz="2800" i="1" spc="5" dirty="0">
                <a:latin typeface="Arial"/>
                <a:cs typeface="Arial"/>
              </a:rPr>
              <a:t>v</a:t>
            </a:r>
            <a:r>
              <a:rPr sz="2800" i="1" spc="-5" dirty="0">
                <a:latin typeface="Arial"/>
                <a:cs typeface="Arial"/>
              </a:rPr>
              <a:t>a</a:t>
            </a:r>
            <a:r>
              <a:rPr sz="2800" i="1" spc="-10" dirty="0">
                <a:latin typeface="Arial"/>
                <a:cs typeface="Arial"/>
              </a:rPr>
              <a:t>:</a:t>
            </a:r>
            <a:r>
              <a:rPr sz="2800" i="1" spc="5" dirty="0">
                <a:latin typeface="Arial"/>
                <a:cs typeface="Arial"/>
              </a:rPr>
              <a:t>c</a:t>
            </a:r>
            <a:r>
              <a:rPr sz="2800" i="1" spc="-5" dirty="0">
                <a:latin typeface="Arial"/>
                <a:cs typeface="Arial"/>
              </a:rPr>
              <a:t>omp</a:t>
            </a:r>
            <a:r>
              <a:rPr sz="2800" i="1" dirty="0">
                <a:latin typeface="Arial"/>
                <a:cs typeface="Arial"/>
              </a:rPr>
              <a:t>/</a:t>
            </a:r>
            <a:r>
              <a:rPr sz="2800" i="1" spc="-5" dirty="0">
                <a:latin typeface="Arial"/>
                <a:cs typeface="Arial"/>
              </a:rPr>
              <a:t>env</a:t>
            </a:r>
          </a:p>
          <a:p>
            <a:pPr marL="769620" algn="l">
              <a:lnSpc>
                <a:spcPct val="100000"/>
              </a:lnSpc>
              <a:spcBef>
                <a:spcPts val="825"/>
              </a:spcBef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na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eso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ce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i="1" spc="5" dirty="0">
                <a:latin typeface="Arial"/>
                <a:cs typeface="Arial"/>
              </a:rPr>
              <a:t>j</a:t>
            </a:r>
            <a:r>
              <a:rPr sz="2800" i="1" spc="-10" dirty="0">
                <a:latin typeface="Arial"/>
                <a:cs typeface="Arial"/>
              </a:rPr>
              <a:t>d</a:t>
            </a:r>
            <a:r>
              <a:rPr sz="2800" i="1" spc="10" dirty="0">
                <a:latin typeface="Arial"/>
                <a:cs typeface="Arial"/>
              </a:rPr>
              <a:t>b</a:t>
            </a:r>
            <a:r>
              <a:rPr sz="2800" i="1" spc="-5" dirty="0">
                <a:latin typeface="Arial"/>
                <a:cs typeface="Arial"/>
              </a:rPr>
              <a:t>c/bov</a:t>
            </a:r>
            <a:r>
              <a:rPr sz="2800" i="1" spc="10" dirty="0">
                <a:latin typeface="Arial"/>
                <a:cs typeface="Arial"/>
              </a:rPr>
              <a:t>o</a:t>
            </a:r>
            <a:r>
              <a:rPr sz="2800" i="1" dirty="0">
                <a:latin typeface="Arial"/>
                <a:cs typeface="Arial"/>
              </a:rPr>
              <a:t>yage</a:t>
            </a:r>
          </a:p>
          <a:p>
            <a:pPr marL="769620" algn="l">
              <a:lnSpc>
                <a:spcPts val="3229"/>
              </a:lnSpc>
              <a:spcBef>
                <a:spcPts val="880"/>
              </a:spcBef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ful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15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DI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nam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source</a:t>
            </a:r>
            <a:r>
              <a:rPr sz="2800" spc="-5" dirty="0">
                <a:latin typeface="Arial"/>
                <a:cs typeface="Arial"/>
              </a:rPr>
              <a:t> wil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be</a:t>
            </a:r>
          </a:p>
          <a:p>
            <a:pPr marL="769620" algn="l">
              <a:lnSpc>
                <a:spcPts val="3229"/>
              </a:lnSpc>
            </a:pPr>
            <a:r>
              <a:rPr sz="2800" i="1" spc="-5" dirty="0">
                <a:latin typeface="Arial"/>
                <a:cs typeface="Arial"/>
              </a:rPr>
              <a:t>ja</a:t>
            </a:r>
            <a:r>
              <a:rPr sz="2800" i="1" spc="5" dirty="0">
                <a:latin typeface="Arial"/>
                <a:cs typeface="Arial"/>
              </a:rPr>
              <a:t>v</a:t>
            </a:r>
            <a:r>
              <a:rPr sz="2800" i="1" spc="-10" dirty="0">
                <a:latin typeface="Arial"/>
                <a:cs typeface="Arial"/>
              </a:rPr>
              <a:t>a</a:t>
            </a:r>
            <a:r>
              <a:rPr sz="2800" i="1" spc="-5" dirty="0">
                <a:latin typeface="Arial"/>
                <a:cs typeface="Arial"/>
              </a:rPr>
              <a:t>:</a:t>
            </a:r>
            <a:r>
              <a:rPr sz="2800" i="1" spc="5" dirty="0">
                <a:latin typeface="Arial"/>
                <a:cs typeface="Arial"/>
              </a:rPr>
              <a:t>c</a:t>
            </a:r>
            <a:r>
              <a:rPr sz="2800" i="1" spc="-5" dirty="0">
                <a:latin typeface="Arial"/>
                <a:cs typeface="Arial"/>
              </a:rPr>
              <a:t>omp</a:t>
            </a:r>
            <a:r>
              <a:rPr sz="2800" i="1" dirty="0">
                <a:latin typeface="Arial"/>
                <a:cs typeface="Arial"/>
              </a:rPr>
              <a:t>/</a:t>
            </a:r>
            <a:r>
              <a:rPr sz="2800" i="1" spc="-5" dirty="0">
                <a:latin typeface="Arial"/>
                <a:cs typeface="Arial"/>
              </a:rPr>
              <a:t>env</a:t>
            </a:r>
            <a:r>
              <a:rPr sz="2800" i="1" dirty="0">
                <a:latin typeface="Arial"/>
                <a:cs typeface="Arial"/>
              </a:rPr>
              <a:t>/</a:t>
            </a:r>
            <a:r>
              <a:rPr sz="2800" i="1" spc="-5" dirty="0">
                <a:latin typeface="Arial"/>
                <a:cs typeface="Arial"/>
              </a:rPr>
              <a:t>jd</a:t>
            </a:r>
            <a:r>
              <a:rPr sz="2800" i="1" spc="10" dirty="0">
                <a:latin typeface="Arial"/>
                <a:cs typeface="Arial"/>
              </a:rPr>
              <a:t>b</a:t>
            </a:r>
            <a:r>
              <a:rPr sz="2800" i="1" spc="-5" dirty="0">
                <a:latin typeface="Arial"/>
                <a:cs typeface="Arial"/>
              </a:rPr>
              <a:t>c/bovo</a:t>
            </a:r>
            <a:r>
              <a:rPr sz="2800" i="1" spc="5" dirty="0">
                <a:latin typeface="Arial"/>
                <a:cs typeface="Arial"/>
              </a:rPr>
              <a:t>y</a:t>
            </a:r>
            <a:r>
              <a:rPr sz="2800" i="1" spc="-5" dirty="0">
                <a:latin typeface="Arial"/>
                <a:cs typeface="Arial"/>
              </a:rPr>
              <a:t>age</a:t>
            </a:r>
          </a:p>
        </p:txBody>
      </p:sp>
      <p:sp>
        <p:nvSpPr>
          <p:cNvPr id="25" name="object 9"/>
          <p:cNvSpPr txBox="1"/>
          <p:nvPr/>
        </p:nvSpPr>
        <p:spPr>
          <a:xfrm>
            <a:off x="814069" y="31230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814069" y="36614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572769" y="4892040"/>
            <a:ext cx="9927590" cy="514350"/>
          </a:xfrm>
          <a:prstGeom prst="rect">
            <a:avLst/>
          </a:prstGeom>
          <a:solidFill>
            <a:srgbClr val="F8FFC3"/>
          </a:solidFill>
          <a:ln w="646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1660"/>
              </a:lnSpc>
            </a:pPr>
            <a:r>
              <a:rPr sz="1400" spc="-10" dirty="0">
                <a:latin typeface="Consolas"/>
                <a:cs typeface="Consolas"/>
              </a:rPr>
              <a:t>Conte</a:t>
            </a:r>
            <a:r>
              <a:rPr sz="1400" spc="-15" dirty="0">
                <a:latin typeface="Consolas"/>
                <a:cs typeface="Consolas"/>
              </a:rPr>
              <a:t>x</a:t>
            </a:r>
            <a:r>
              <a:rPr sz="1400" spc="-5" dirty="0">
                <a:latin typeface="Consolas"/>
                <a:cs typeface="Consolas"/>
              </a:rPr>
              <a:t>t 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ontex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eJnd</a:t>
            </a:r>
            <a:r>
              <a:rPr sz="1400" spc="-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n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w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In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tia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Cont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xt();</a:t>
            </a:r>
            <a:endParaRPr sz="1400">
              <a:latin typeface="Consolas"/>
              <a:cs typeface="Consolas"/>
            </a:endParaRPr>
          </a:p>
          <a:p>
            <a:pPr marL="88900">
              <a:lnSpc>
                <a:spcPts val="1660"/>
              </a:lnSpc>
            </a:pPr>
            <a:r>
              <a:rPr sz="1400" spc="-10" dirty="0">
                <a:latin typeface="Consolas"/>
                <a:cs typeface="Consolas"/>
              </a:rPr>
              <a:t>DataS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ur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5" dirty="0"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dat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Sourc</a:t>
            </a:r>
            <a:r>
              <a:rPr sz="1400" spc="-5" dirty="0">
                <a:latin typeface="Consolas"/>
                <a:cs typeface="Consolas"/>
              </a:rPr>
              <a:t>e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(Data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ource</a:t>
            </a:r>
            <a:r>
              <a:rPr sz="1400" spc="-5" dirty="0">
                <a:latin typeface="Consolas"/>
                <a:cs typeface="Consolas"/>
              </a:rPr>
              <a:t>)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c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ntext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Jndi.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oo</a:t>
            </a:r>
            <a:r>
              <a:rPr sz="1400" spc="-15" dirty="0">
                <a:latin typeface="Consolas"/>
                <a:cs typeface="Consolas"/>
              </a:rPr>
              <a:t>k</a:t>
            </a:r>
            <a:r>
              <a:rPr sz="1400" spc="-10" dirty="0">
                <a:latin typeface="Consolas"/>
                <a:cs typeface="Consolas"/>
              </a:rPr>
              <a:t>up</a:t>
            </a:r>
            <a:r>
              <a:rPr sz="1400" spc="50" dirty="0">
                <a:latin typeface="Consolas"/>
                <a:cs typeface="Consolas"/>
              </a:rPr>
              <a:t>(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"j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va:c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mp/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nv/jd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b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c/bo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oya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spc="2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);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19679"/>
            <a:ext cx="10692130" cy="2520950"/>
          </a:xfrm>
          <a:custGeom>
            <a:avLst/>
            <a:gdLst/>
            <a:ahLst/>
            <a:cxnLst/>
            <a:rect l="l" t="t" r="r" b="b"/>
            <a:pathLst>
              <a:path w="10692130" h="2520950">
                <a:moveTo>
                  <a:pt x="10692130" y="0"/>
                </a:moveTo>
                <a:lnTo>
                  <a:pt x="0" y="0"/>
                </a:lnTo>
                <a:lnTo>
                  <a:pt x="0" y="2520950"/>
                </a:lnTo>
                <a:lnTo>
                  <a:pt x="10692130" y="2520950"/>
                </a:lnTo>
                <a:lnTo>
                  <a:pt x="1069213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22564" y="3351148"/>
            <a:ext cx="208927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200" b="1" dirty="0" smtClean="0">
                <a:latin typeface="Arial"/>
                <a:cs typeface="Arial"/>
              </a:rPr>
              <a:t>S</a:t>
            </a:r>
            <a:r>
              <a:rPr sz="3200" b="1" spc="-5" dirty="0" smtClean="0">
                <a:latin typeface="Arial"/>
                <a:cs typeface="Arial"/>
              </a:rPr>
              <a:t>ecur</a:t>
            </a:r>
            <a:r>
              <a:rPr sz="3200" b="1" spc="-10" dirty="0" smtClean="0">
                <a:latin typeface="Arial"/>
                <a:cs typeface="Arial"/>
              </a:rPr>
              <a:t>it</a:t>
            </a:r>
            <a:r>
              <a:rPr sz="3200" b="1" spc="-5" dirty="0" smtClean="0">
                <a:latin typeface="Arial"/>
                <a:cs typeface="Arial"/>
              </a:rPr>
              <a:t>y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85350" y="7345378"/>
            <a:ext cx="7708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ers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on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1.1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Security Realms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285750" y="15006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609600" y="1394078"/>
            <a:ext cx="94983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ni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rot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plicati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ur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717550" y="21171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1042669" y="2021982"/>
            <a:ext cx="89052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res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ur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wit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ne</a:t>
            </a:r>
            <a:r>
              <a:rPr sz="2800" dirty="0">
                <a:latin typeface="Arial"/>
                <a:cs typeface="Arial"/>
              </a:rPr>
              <a:t>d se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ur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y con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tra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1186180" y="25981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8" name="object 10"/>
          <p:cNvSpPr txBox="1"/>
          <p:nvPr/>
        </p:nvSpPr>
        <p:spPr>
          <a:xfrm>
            <a:off x="1474469" y="2555906"/>
            <a:ext cx="55289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a</a:t>
            </a:r>
            <a:r>
              <a:rPr sz="2400" dirty="0">
                <a:latin typeface="Arial"/>
                <a:cs typeface="Arial"/>
              </a:rPr>
              <a:t>cc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ou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1"/>
          <p:cNvSpPr txBox="1"/>
          <p:nvPr/>
        </p:nvSpPr>
        <p:spPr>
          <a:xfrm>
            <a:off x="285750" y="31237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609600" y="3017138"/>
            <a:ext cx="31476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6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at'</a:t>
            </a:r>
            <a:r>
              <a:rPr sz="3200" spc="-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 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al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13"/>
          <p:cNvSpPr txBox="1"/>
          <p:nvPr/>
        </p:nvSpPr>
        <p:spPr>
          <a:xfrm>
            <a:off x="717550" y="37389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9" name="object 14"/>
          <p:cNvSpPr txBox="1"/>
          <p:nvPr/>
        </p:nvSpPr>
        <p:spPr>
          <a:xfrm>
            <a:off x="1042669" y="3643772"/>
            <a:ext cx="6966584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ser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me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pas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ds </a:t>
            </a: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as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oc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eac</a:t>
            </a:r>
            <a:r>
              <a:rPr sz="2800" dirty="0">
                <a:latin typeface="Arial"/>
                <a:cs typeface="Arial"/>
              </a:rPr>
              <a:t>h </a:t>
            </a:r>
            <a:r>
              <a:rPr sz="2800" spc="-5" dirty="0">
                <a:latin typeface="Arial"/>
                <a:cs typeface="Arial"/>
              </a:rPr>
              <a:t>user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15"/>
          <p:cNvSpPr txBox="1"/>
          <p:nvPr/>
        </p:nvSpPr>
        <p:spPr>
          <a:xfrm>
            <a:off x="717550" y="42787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Security Realm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object 3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3" name="object 4"/>
          <p:cNvSpPr txBox="1"/>
          <p:nvPr/>
        </p:nvSpPr>
        <p:spPr>
          <a:xfrm>
            <a:off x="706119" y="1466468"/>
            <a:ext cx="47536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il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bl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at</a:t>
            </a:r>
            <a:endParaRPr sz="3200">
              <a:latin typeface="Arial"/>
              <a:cs typeface="Arial"/>
            </a:endParaRPr>
          </a:p>
        </p:txBody>
      </p:sp>
      <p:sp>
        <p:nvSpPr>
          <p:cNvPr id="34" name="object 5"/>
          <p:cNvSpPr txBox="1"/>
          <p:nvPr/>
        </p:nvSpPr>
        <p:spPr>
          <a:xfrm>
            <a:off x="81406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5" name="object 6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4936944"/>
          </a:xfrm>
          <a:prstGeom prst="rect">
            <a:avLst/>
          </a:prstGeom>
        </p:spPr>
        <p:txBody>
          <a:bodyPr vert="horz" wrap="square" lIns="0" tIns="626633" rIns="0" bIns="0" rtlCol="0">
            <a:spAutoFit/>
          </a:bodyPr>
          <a:lstStyle/>
          <a:p>
            <a:pPr marL="769620" marR="156210" algn="l">
              <a:lnSpc>
                <a:spcPts val="3279"/>
              </a:lnSpc>
            </a:pPr>
            <a:r>
              <a:rPr sz="2800" spc="-5" dirty="0">
                <a:latin typeface="Courier New"/>
                <a:cs typeface="Courier New"/>
              </a:rPr>
              <a:t>MemoryReal</a:t>
            </a:r>
            <a:r>
              <a:rPr sz="2800" dirty="0">
                <a:latin typeface="Courier New"/>
                <a:cs typeface="Courier New"/>
              </a:rPr>
              <a:t>m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s</a:t>
            </a:r>
            <a:r>
              <a:rPr sz="2800" spc="-5" dirty="0">
                <a:latin typeface="Arial"/>
                <a:cs typeface="Arial"/>
              </a:rPr>
              <a:t>imp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implemen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tha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l </a:t>
            </a:r>
            <a:r>
              <a:rPr sz="2800" spc="-5" dirty="0">
                <a:latin typeface="Arial"/>
                <a:cs typeface="Arial"/>
              </a:rPr>
              <a:t>fil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10" dirty="0">
                <a:latin typeface="Arial"/>
                <a:cs typeface="Arial"/>
              </a:rPr>
              <a:t>(</a:t>
            </a:r>
            <a:r>
              <a:rPr sz="2800" i="1" spc="-5" dirty="0">
                <a:latin typeface="Arial"/>
                <a:cs typeface="Arial"/>
              </a:rPr>
              <a:t>tom</a:t>
            </a:r>
            <a:r>
              <a:rPr sz="2800" i="1" dirty="0">
                <a:latin typeface="Arial"/>
                <a:cs typeface="Arial"/>
              </a:rPr>
              <a:t>cat</a:t>
            </a:r>
            <a:r>
              <a:rPr sz="2800" i="1" spc="5" dirty="0">
                <a:latin typeface="Arial"/>
                <a:cs typeface="Arial"/>
              </a:rPr>
              <a:t>-</a:t>
            </a:r>
            <a:r>
              <a:rPr sz="2800" i="1" spc="-5" dirty="0">
                <a:latin typeface="Arial"/>
                <a:cs typeface="Arial"/>
              </a:rPr>
              <a:t>use</a:t>
            </a:r>
            <a:r>
              <a:rPr sz="2800" i="1" spc="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s.</a:t>
            </a:r>
            <a:r>
              <a:rPr sz="2800" i="1" spc="5" dirty="0">
                <a:latin typeface="Arial"/>
                <a:cs typeface="Arial"/>
              </a:rPr>
              <a:t>x</a:t>
            </a:r>
            <a:r>
              <a:rPr sz="2800" i="1" spc="-15" dirty="0">
                <a:latin typeface="Arial"/>
                <a:cs typeface="Arial"/>
              </a:rPr>
              <a:t>m</a:t>
            </a:r>
            <a:r>
              <a:rPr sz="2800" i="1" spc="30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)</a:t>
            </a:r>
          </a:p>
          <a:p>
            <a:pPr marL="769620" marR="5080" algn="l">
              <a:lnSpc>
                <a:spcPts val="3279"/>
              </a:lnSpc>
              <a:spcBef>
                <a:spcPts val="960"/>
              </a:spcBef>
            </a:pPr>
            <a:r>
              <a:rPr sz="2800" spc="-5" dirty="0">
                <a:latin typeface="Courier New"/>
                <a:cs typeface="Courier New"/>
              </a:rPr>
              <a:t>JDBCReal</a:t>
            </a:r>
            <a:r>
              <a:rPr sz="2800" dirty="0">
                <a:latin typeface="Courier New"/>
                <a:cs typeface="Courier New"/>
              </a:rPr>
              <a:t>m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suppor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st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rin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ern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, </a:t>
            </a:r>
            <a:r>
              <a:rPr sz="2800" spc="-5" dirty="0">
                <a:latin typeface="Arial"/>
                <a:cs typeface="Arial"/>
              </a:rPr>
              <a:t>pa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word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and ro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15" dirty="0">
                <a:latin typeface="Arial"/>
                <a:cs typeface="Arial"/>
              </a:rPr>
              <a:t>Q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abase</a:t>
            </a:r>
          </a:p>
          <a:p>
            <a:pPr marL="769620" algn="l">
              <a:lnSpc>
                <a:spcPct val="100000"/>
              </a:lnSpc>
              <a:spcBef>
                <a:spcPts val="780"/>
              </a:spcBef>
            </a:pPr>
            <a:r>
              <a:rPr sz="2800" spc="-5" dirty="0">
                <a:latin typeface="Courier New"/>
                <a:cs typeface="Courier New"/>
              </a:rPr>
              <a:t>JNDIReal</a:t>
            </a:r>
            <a:r>
              <a:rPr sz="2800" dirty="0">
                <a:latin typeface="Courier New"/>
                <a:cs typeface="Courier New"/>
              </a:rPr>
              <a:t>m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implemen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b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ked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I</a:t>
            </a:r>
          </a:p>
          <a:p>
            <a:pPr marL="769620" marR="71755" algn="l">
              <a:lnSpc>
                <a:spcPts val="3279"/>
              </a:lnSpc>
              <a:spcBef>
                <a:spcPts val="1225"/>
              </a:spcBef>
            </a:pPr>
            <a:r>
              <a:rPr sz="2800" spc="-5" dirty="0">
                <a:latin typeface="Courier New"/>
                <a:cs typeface="Courier New"/>
              </a:rPr>
              <a:t>DataSourceReal</a:t>
            </a:r>
            <a:r>
              <a:rPr sz="2800" dirty="0">
                <a:latin typeface="Courier New"/>
                <a:cs typeface="Courier New"/>
              </a:rPr>
              <a:t>m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cked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igu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ed </a:t>
            </a:r>
            <a:r>
              <a:rPr sz="2800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our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</a:p>
          <a:p>
            <a:pPr marL="769620" algn="l">
              <a:lnSpc>
                <a:spcPts val="3320"/>
              </a:lnSpc>
              <a:spcBef>
                <a:spcPts val="780"/>
              </a:spcBef>
            </a:pPr>
            <a:r>
              <a:rPr sz="2800" spc="-5" dirty="0">
                <a:latin typeface="Courier New"/>
                <a:cs typeface="Courier New"/>
              </a:rPr>
              <a:t>UserDatabaseReal</a:t>
            </a:r>
            <a:r>
              <a:rPr sz="2800" dirty="0">
                <a:latin typeface="Courier New"/>
                <a:cs typeface="Courier New"/>
              </a:rPr>
              <a:t>m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ked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us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om</a:t>
            </a:r>
          </a:p>
          <a:p>
            <a:pPr marL="769620" algn="l">
              <a:lnSpc>
                <a:spcPts val="3320"/>
              </a:lnSpc>
            </a:pPr>
            <a:r>
              <a:rPr sz="2800" spc="-5" dirty="0">
                <a:latin typeface="Courier New"/>
                <a:cs typeface="Courier New"/>
              </a:rPr>
              <a:t>UserDatabas</a:t>
            </a:r>
            <a:r>
              <a:rPr sz="2800" dirty="0">
                <a:latin typeface="Courier New"/>
                <a:cs typeface="Courier New"/>
              </a:rPr>
              <a:t>e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15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DI</a:t>
            </a:r>
          </a:p>
        </p:txBody>
      </p:sp>
      <p:sp>
        <p:nvSpPr>
          <p:cNvPr id="36" name="object 7"/>
          <p:cNvSpPr txBox="1"/>
          <p:nvPr/>
        </p:nvSpPr>
        <p:spPr>
          <a:xfrm>
            <a:off x="814069" y="31547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7" name="object 8"/>
          <p:cNvSpPr txBox="1"/>
          <p:nvPr/>
        </p:nvSpPr>
        <p:spPr>
          <a:xfrm>
            <a:off x="814069" y="41097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8" name="object 9"/>
          <p:cNvSpPr txBox="1"/>
          <p:nvPr/>
        </p:nvSpPr>
        <p:spPr>
          <a:xfrm>
            <a:off x="814069" y="46698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9" name="object 10"/>
          <p:cNvSpPr txBox="1"/>
          <p:nvPr/>
        </p:nvSpPr>
        <p:spPr>
          <a:xfrm>
            <a:off x="814069" y="56249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Security Realm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66468"/>
            <a:ext cx="47536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il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bl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1406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137919" y="2093102"/>
            <a:ext cx="6392545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JaasReal</a:t>
            </a:r>
            <a:r>
              <a:rPr sz="2800" dirty="0">
                <a:latin typeface="Courier New"/>
                <a:cs typeface="Courier New"/>
              </a:rPr>
              <a:t>m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us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J</a:t>
            </a:r>
            <a:r>
              <a:rPr sz="2800" spc="-10" dirty="0">
                <a:latin typeface="Arial"/>
                <a:cs typeface="Arial"/>
              </a:rPr>
              <a:t>AA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1281430" y="269088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1569719" y="2648616"/>
            <a:ext cx="62007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z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erv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814069" y="32080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1" name="object 12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3471991"/>
          </a:xfrm>
          <a:prstGeom prst="rect">
            <a:avLst/>
          </a:prstGeom>
        </p:spPr>
        <p:txBody>
          <a:bodyPr vert="horz" wrap="square" lIns="0" tIns="1635013" rIns="0" bIns="0" rtlCol="0">
            <a:spAutoFit/>
          </a:bodyPr>
          <a:lstStyle/>
          <a:p>
            <a:pPr marL="769620" marR="276860" algn="l">
              <a:lnSpc>
                <a:spcPts val="3279"/>
              </a:lnSpc>
            </a:pPr>
            <a:r>
              <a:rPr sz="2800" spc="-5" dirty="0">
                <a:latin typeface="Courier New"/>
                <a:cs typeface="Courier New"/>
              </a:rPr>
              <a:t>CombinedReal</a:t>
            </a:r>
            <a:r>
              <a:rPr sz="2800" dirty="0">
                <a:latin typeface="Courier New"/>
                <a:cs typeface="Courier New"/>
              </a:rPr>
              <a:t>m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low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ag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ltip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rea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am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tim</a:t>
            </a:r>
            <a:r>
              <a:rPr sz="2800" dirty="0">
                <a:latin typeface="Arial"/>
                <a:cs typeface="Arial"/>
              </a:rPr>
              <a:t>e</a:t>
            </a:r>
          </a:p>
          <a:p>
            <a:pPr marL="769620" marR="5080" algn="l">
              <a:lnSpc>
                <a:spcPts val="3279"/>
              </a:lnSpc>
              <a:spcBef>
                <a:spcPts val="960"/>
              </a:spcBef>
            </a:pPr>
            <a:r>
              <a:rPr sz="2800" spc="-5" dirty="0">
                <a:latin typeface="Courier New"/>
                <a:cs typeface="Courier New"/>
              </a:rPr>
              <a:t>LockOutReal</a:t>
            </a:r>
            <a:r>
              <a:rPr sz="2800" dirty="0">
                <a:latin typeface="Courier New"/>
                <a:cs typeface="Courier New"/>
              </a:rPr>
              <a:t>m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end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C</a:t>
            </a:r>
            <a:r>
              <a:rPr sz="2800" spc="-15" dirty="0">
                <a:latin typeface="Courier New"/>
                <a:cs typeface="Courier New"/>
              </a:rPr>
              <a:t>o</a:t>
            </a:r>
            <a:r>
              <a:rPr sz="2800" spc="5" dirty="0">
                <a:latin typeface="Courier New"/>
                <a:cs typeface="Courier New"/>
              </a:rPr>
              <a:t>m</a:t>
            </a:r>
            <a:r>
              <a:rPr sz="2800" spc="-5" dirty="0">
                <a:latin typeface="Courier New"/>
                <a:cs typeface="Courier New"/>
              </a:rPr>
              <a:t>b</a:t>
            </a:r>
            <a:r>
              <a:rPr sz="2800" spc="-15" dirty="0">
                <a:latin typeface="Courier New"/>
                <a:cs typeface="Courier New"/>
              </a:rPr>
              <a:t>i</a:t>
            </a:r>
            <a:r>
              <a:rPr sz="2800" spc="5" dirty="0">
                <a:latin typeface="Courier New"/>
                <a:cs typeface="Courier New"/>
              </a:rPr>
              <a:t>n</a:t>
            </a:r>
            <a:r>
              <a:rPr sz="2800" spc="-5" dirty="0">
                <a:latin typeface="Courier New"/>
                <a:cs typeface="Courier New"/>
              </a:rPr>
              <a:t>e</a:t>
            </a:r>
            <a:r>
              <a:rPr sz="2800" spc="-15" dirty="0">
                <a:latin typeface="Courier New"/>
                <a:cs typeface="Courier New"/>
              </a:rPr>
              <a:t>d</a:t>
            </a:r>
            <a:r>
              <a:rPr sz="2800" spc="5" dirty="0">
                <a:latin typeface="Courier New"/>
                <a:cs typeface="Courier New"/>
              </a:rPr>
              <a:t>R</a:t>
            </a:r>
            <a:r>
              <a:rPr sz="2800" spc="-5" dirty="0">
                <a:latin typeface="Courier New"/>
                <a:cs typeface="Courier New"/>
              </a:rPr>
              <a:t>e</a:t>
            </a:r>
            <a:r>
              <a:rPr sz="2800" spc="-15" dirty="0">
                <a:latin typeface="Courier New"/>
                <a:cs typeface="Courier New"/>
              </a:rPr>
              <a:t>a</a:t>
            </a:r>
            <a:r>
              <a:rPr sz="2800" spc="5" dirty="0">
                <a:latin typeface="Courier New"/>
                <a:cs typeface="Courier New"/>
              </a:rPr>
              <a:t>l</a:t>
            </a:r>
            <a:r>
              <a:rPr sz="2800" spc="10" dirty="0">
                <a:latin typeface="Courier New"/>
                <a:cs typeface="Courier New"/>
              </a:rPr>
              <a:t>m</a:t>
            </a:r>
            <a:r>
              <a:rPr sz="2800" spc="-5" dirty="0">
                <a:latin typeface="Arial"/>
                <a:cs typeface="Arial"/>
              </a:rPr>
              <a:t>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loc</a:t>
            </a:r>
            <a:r>
              <a:rPr sz="2800" dirty="0">
                <a:latin typeface="Arial"/>
                <a:cs typeface="Arial"/>
              </a:rPr>
              <a:t>k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out use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man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inc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ec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lo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de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ed</a:t>
            </a:r>
          </a:p>
        </p:txBody>
      </p:sp>
      <p:sp>
        <p:nvSpPr>
          <p:cNvPr id="22" name="object 13"/>
          <p:cNvSpPr txBox="1"/>
          <p:nvPr/>
        </p:nvSpPr>
        <p:spPr>
          <a:xfrm>
            <a:off x="814069" y="41631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1281430" y="50492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4" name="object 15"/>
          <p:cNvSpPr txBox="1"/>
          <p:nvPr/>
        </p:nvSpPr>
        <p:spPr>
          <a:xfrm>
            <a:off x="1569719" y="5007006"/>
            <a:ext cx="43268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pu</a:t>
            </a:r>
            <a:r>
              <a:rPr sz="2400" dirty="0">
                <a:latin typeface="Arial"/>
                <a:cs typeface="Arial"/>
              </a:rPr>
              <a:t>re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 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rver a</a:t>
            </a:r>
            <a:r>
              <a:rPr sz="2400" spc="-5" dirty="0">
                <a:latin typeface="Arial"/>
                <a:cs typeface="Arial"/>
              </a:rPr>
              <a:t>tt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ck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Memory Realm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7" name="object 6"/>
          <p:cNvSpPr txBox="1"/>
          <p:nvPr/>
        </p:nvSpPr>
        <p:spPr>
          <a:xfrm>
            <a:off x="706119" y="1466468"/>
            <a:ext cx="70072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pl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r</a:t>
            </a:r>
            <a:r>
              <a:rPr sz="3200" spc="-5" dirty="0">
                <a:latin typeface="Arial"/>
                <a:cs typeface="Arial"/>
              </a:rPr>
              <a:t>ea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la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9" name="object 8"/>
          <p:cNvSpPr txBox="1"/>
          <p:nvPr/>
        </p:nvSpPr>
        <p:spPr>
          <a:xfrm>
            <a:off x="1137919" y="2093102"/>
            <a:ext cx="8918575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n-memo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abas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whi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rea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10" dirty="0">
                <a:latin typeface="Arial"/>
                <a:cs typeface="Arial"/>
              </a:rPr>
              <a:t>X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L </a:t>
            </a:r>
            <a:r>
              <a:rPr sz="2800" spc="-5" dirty="0">
                <a:latin typeface="Arial"/>
                <a:cs typeface="Arial"/>
              </a:rPr>
              <a:t>fil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9"/>
          <p:cNvSpPr txBox="1"/>
          <p:nvPr/>
        </p:nvSpPr>
        <p:spPr>
          <a:xfrm>
            <a:off x="1281430" y="306426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1" name="object 10"/>
          <p:cNvSpPr txBox="1"/>
          <p:nvPr/>
        </p:nvSpPr>
        <p:spPr>
          <a:xfrm>
            <a:off x="1569719" y="3023266"/>
            <a:ext cx="23126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11"/>
          <p:cNvSpPr txBox="1"/>
          <p:nvPr/>
        </p:nvSpPr>
        <p:spPr>
          <a:xfrm>
            <a:off x="1526539" y="3600450"/>
            <a:ext cx="8020050" cy="155194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tom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at-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39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rol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olen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tomca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rol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olen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role1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use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sern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tomca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sswo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omcat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ro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omcat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use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sern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both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pass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w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or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"tomc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ole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"tomc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t,r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le1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use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sern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role1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pas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word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"tom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at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roles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"rol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1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cat-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Memory Realm(cont.)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381000" y="15908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706119" y="1466468"/>
            <a:ext cx="7764780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Prote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5" dirty="0">
                <a:latin typeface="Arial"/>
                <a:cs typeface="Arial"/>
              </a:rPr>
              <a:t>it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35" dirty="0">
                <a:latin typeface="Arial"/>
                <a:cs typeface="Arial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MemoryRealm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706119" y="2206602"/>
            <a:ext cx="1346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0" dirty="0"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922019" y="2124106"/>
            <a:ext cx="64490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ena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 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ry</a:t>
            </a:r>
            <a:r>
              <a:rPr sz="2400" spc="-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c</a:t>
            </a:r>
            <a:r>
              <a:rPr sz="2400" i="1" spc="-10" dirty="0">
                <a:latin typeface="Arial"/>
                <a:cs typeface="Arial"/>
              </a:rPr>
              <a:t>on</a:t>
            </a:r>
            <a:r>
              <a:rPr sz="2400" i="1" spc="-5" dirty="0">
                <a:latin typeface="Arial"/>
                <a:cs typeface="Arial"/>
              </a:rPr>
              <a:t>f/</a:t>
            </a:r>
            <a:r>
              <a:rPr sz="2400" i="1" spc="5" dirty="0">
                <a:latin typeface="Arial"/>
                <a:cs typeface="Arial"/>
              </a:rPr>
              <a:t>s</a:t>
            </a:r>
            <a:r>
              <a:rPr sz="2400" i="1" spc="-10" dirty="0">
                <a:latin typeface="Arial"/>
                <a:cs typeface="Arial"/>
              </a:rPr>
              <a:t>e</a:t>
            </a:r>
            <a:r>
              <a:rPr sz="2400" i="1" dirty="0">
                <a:latin typeface="Arial"/>
                <a:cs typeface="Arial"/>
              </a:rPr>
              <a:t>rv</a:t>
            </a:r>
            <a:r>
              <a:rPr sz="2400" i="1" spc="-10" dirty="0">
                <a:latin typeface="Arial"/>
                <a:cs typeface="Arial"/>
              </a:rPr>
              <a:t>e</a:t>
            </a:r>
            <a:r>
              <a:rPr sz="2400" i="1" spc="-80" dirty="0">
                <a:latin typeface="Arial"/>
                <a:cs typeface="Arial"/>
              </a:rPr>
              <a:t>r</a:t>
            </a:r>
            <a:r>
              <a:rPr sz="2400" i="1" spc="-5" dirty="0">
                <a:latin typeface="Arial"/>
                <a:cs typeface="Arial"/>
              </a:rPr>
              <a:t>.</a:t>
            </a:r>
            <a:r>
              <a:rPr sz="2400" i="1" spc="5" dirty="0">
                <a:latin typeface="Arial"/>
                <a:cs typeface="Arial"/>
              </a:rPr>
              <a:t>x</a:t>
            </a:r>
            <a:r>
              <a:rPr sz="2400" i="1" spc="-30" dirty="0">
                <a:latin typeface="Arial"/>
                <a:cs typeface="Arial"/>
              </a:rPr>
              <a:t>m</a:t>
            </a:r>
            <a:r>
              <a:rPr sz="2400" i="1" dirty="0">
                <a:latin typeface="Arial"/>
                <a:cs typeface="Arial"/>
              </a:rPr>
              <a:t>l</a:t>
            </a:r>
            <a:r>
              <a:rPr sz="2400" i="1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9"/>
          <p:cNvSpPr txBox="1"/>
          <p:nvPr/>
        </p:nvSpPr>
        <p:spPr>
          <a:xfrm>
            <a:off x="922019" y="263766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17" name="object 10"/>
          <p:cNvSpPr txBox="1"/>
          <p:nvPr/>
        </p:nvSpPr>
        <p:spPr>
          <a:xfrm>
            <a:off x="1137919" y="2569130"/>
            <a:ext cx="39662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5" dirty="0">
                <a:latin typeface="Arial"/>
                <a:cs typeface="Arial"/>
              </a:rPr>
              <a:t>os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ext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1"/>
          <p:cNvSpPr txBox="1"/>
          <p:nvPr/>
        </p:nvSpPr>
        <p:spPr>
          <a:xfrm>
            <a:off x="1137919" y="299453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353819" y="2926000"/>
            <a:ext cx="551942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:</a:t>
            </a:r>
            <a:r>
              <a:rPr sz="2000" spc="-15" dirty="0">
                <a:latin typeface="Arial"/>
                <a:cs typeface="Arial"/>
              </a:rPr>
              <a:t> f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ll</a:t>
            </a:r>
            <a:r>
              <a:rPr sz="2000" spc="-15" dirty="0">
                <a:latin typeface="Arial"/>
                <a:cs typeface="Arial"/>
              </a:rPr>
              <a:t> 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ap</a:t>
            </a:r>
            <a:r>
              <a:rPr sz="2000" spc="-5" dirty="0">
                <a:latin typeface="Arial"/>
                <a:cs typeface="Arial"/>
              </a:rPr>
              <a:t>pl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atio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5000"/>
              </a:lnSpc>
              <a:spcBef>
                <a:spcPts val="10"/>
              </a:spcBef>
            </a:pPr>
            <a:r>
              <a:rPr sz="2000" dirty="0">
                <a:latin typeface="Arial"/>
                <a:cs typeface="Arial"/>
              </a:rPr>
              <a:t>H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st :</a:t>
            </a:r>
            <a:r>
              <a:rPr sz="2000" spc="-15" dirty="0">
                <a:latin typeface="Arial"/>
                <a:cs typeface="Arial"/>
              </a:rPr>
              <a:t> f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w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s w</a:t>
            </a:r>
            <a:r>
              <a:rPr sz="2000" spc="-5" dirty="0">
                <a:latin typeface="Arial"/>
                <a:cs typeface="Arial"/>
              </a:rPr>
              <a:t>ith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h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ho</a:t>
            </a:r>
            <a:r>
              <a:rPr sz="2000" spc="-5" dirty="0">
                <a:latin typeface="Arial"/>
                <a:cs typeface="Arial"/>
              </a:rPr>
              <a:t>st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x</a:t>
            </a:r>
            <a:r>
              <a:rPr sz="2000" spc="-5" dirty="0">
                <a:latin typeface="Arial"/>
                <a:cs typeface="Arial"/>
              </a:rPr>
              <a:t>t :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on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s w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b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ap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ca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13"/>
          <p:cNvSpPr txBox="1"/>
          <p:nvPr/>
        </p:nvSpPr>
        <p:spPr>
          <a:xfrm>
            <a:off x="1137919" y="331584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1" name="object 14"/>
          <p:cNvSpPr txBox="1"/>
          <p:nvPr/>
        </p:nvSpPr>
        <p:spPr>
          <a:xfrm>
            <a:off x="1137919" y="363715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2" name="object 15"/>
          <p:cNvSpPr txBox="1"/>
          <p:nvPr/>
        </p:nvSpPr>
        <p:spPr>
          <a:xfrm>
            <a:off x="706119" y="4625952"/>
            <a:ext cx="134620" cy="16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20" dirty="0"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23" name="object 16"/>
          <p:cNvSpPr txBox="1"/>
          <p:nvPr/>
        </p:nvSpPr>
        <p:spPr>
          <a:xfrm>
            <a:off x="922019" y="4534566"/>
            <a:ext cx="835533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spc="-10" dirty="0">
                <a:latin typeface="Arial"/>
                <a:cs typeface="Arial"/>
              </a:rPr>
              <a:t>gu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-10" dirty="0">
                <a:latin typeface="Arial"/>
                <a:cs typeface="Arial"/>
              </a:rPr>
              <a:t> a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MemoryRealm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4" name="object 17"/>
          <p:cNvSpPr txBox="1"/>
          <p:nvPr/>
        </p:nvSpPr>
        <p:spPr>
          <a:xfrm>
            <a:off x="922019" y="506463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5" name="object 18"/>
          <p:cNvSpPr txBox="1"/>
          <p:nvPr/>
        </p:nvSpPr>
        <p:spPr>
          <a:xfrm>
            <a:off x="1137919" y="4996100"/>
            <a:ext cx="16484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w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spc="-15" dirty="0">
                <a:latin typeface="Arial"/>
                <a:cs typeface="Arial"/>
              </a:rPr>
              <a:t>.</a:t>
            </a:r>
            <a:r>
              <a:rPr sz="2000" dirty="0">
                <a:latin typeface="Arial"/>
                <a:cs typeface="Arial"/>
              </a:rPr>
              <a:t>x</a:t>
            </a:r>
            <a:r>
              <a:rPr sz="2000" spc="-10" dirty="0">
                <a:latin typeface="Arial"/>
                <a:cs typeface="Arial"/>
              </a:rPr>
              <a:t>m</a:t>
            </a:r>
            <a:r>
              <a:rPr sz="200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19"/>
          <p:cNvSpPr txBox="1"/>
          <p:nvPr/>
        </p:nvSpPr>
        <p:spPr>
          <a:xfrm>
            <a:off x="1137919" y="542150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4" name="object 20"/>
          <p:cNvSpPr txBox="1"/>
          <p:nvPr/>
        </p:nvSpPr>
        <p:spPr>
          <a:xfrm>
            <a:off x="1353819" y="5352970"/>
            <a:ext cx="541147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07615">
              <a:lnSpc>
                <a:spcPct val="105400"/>
              </a:lnSpc>
            </a:pP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sec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ns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t d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l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5" dirty="0">
                <a:latin typeface="Arial"/>
                <a:cs typeface="Arial"/>
              </a:rPr>
              <a:t>ec</a:t>
            </a:r>
            <a:r>
              <a:rPr sz="2000" spc="-5" dirty="0">
                <a:latin typeface="Arial"/>
                <a:cs typeface="Arial"/>
              </a:rPr>
              <a:t>h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" dirty="0">
                <a:latin typeface="Arial"/>
                <a:cs typeface="Arial"/>
              </a:rPr>
              <a:t>d</a:t>
            </a:r>
            <a:r>
              <a:rPr sz="2000" spc="5" dirty="0">
                <a:latin typeface="Arial"/>
                <a:cs typeface="Arial"/>
              </a:rPr>
              <a:t>ec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re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b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cu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co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21"/>
          <p:cNvSpPr txBox="1"/>
          <p:nvPr/>
        </p:nvSpPr>
        <p:spPr>
          <a:xfrm>
            <a:off x="1137919" y="574281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6" name="object 22"/>
          <p:cNvSpPr txBox="1"/>
          <p:nvPr/>
        </p:nvSpPr>
        <p:spPr>
          <a:xfrm>
            <a:off x="1137919" y="606412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7" name="object 23"/>
          <p:cNvSpPr txBox="1"/>
          <p:nvPr/>
        </p:nvSpPr>
        <p:spPr>
          <a:xfrm>
            <a:off x="2103120" y="3959859"/>
            <a:ext cx="6678930" cy="41910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Real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m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clas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Name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"or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.ap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che.c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tali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a.r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alm.M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mory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eal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4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Memory Realm(cont.)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7" name="object 6"/>
          <p:cNvSpPr txBox="1"/>
          <p:nvPr/>
        </p:nvSpPr>
        <p:spPr>
          <a:xfrm>
            <a:off x="706119" y="1466468"/>
            <a:ext cx="45116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plicat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9" name="object 8"/>
          <p:cNvSpPr txBox="1"/>
          <p:nvPr/>
        </p:nvSpPr>
        <p:spPr>
          <a:xfrm>
            <a:off x="1137919" y="2093102"/>
            <a:ext cx="71132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ad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secur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tra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web</a:t>
            </a:r>
            <a:r>
              <a:rPr sz="2800" i="1" dirty="0">
                <a:latin typeface="Arial"/>
                <a:cs typeface="Arial"/>
              </a:rPr>
              <a:t>.x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9"/>
          <p:cNvSpPr txBox="1"/>
          <p:nvPr/>
        </p:nvSpPr>
        <p:spPr>
          <a:xfrm>
            <a:off x="953769" y="2814320"/>
            <a:ext cx="8783320" cy="217805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6155690" algn="ctr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curit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y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-co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stra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81330">
              <a:lnSpc>
                <a:spcPts val="1639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web-r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sou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ce-c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llect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1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67564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web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urce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dmin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str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tio</a:t>
            </a:r>
            <a:r>
              <a:rPr sz="1400" spc="0" dirty="0"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web-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eso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rce-n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67564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des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rip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io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xempl</a:t>
            </a:r>
            <a:r>
              <a:rPr sz="1400" spc="-5" dirty="0">
                <a:latin typeface="Consolas"/>
                <a:cs typeface="Consolas"/>
              </a:rPr>
              <a:t>e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d</a:t>
            </a:r>
            <a:r>
              <a:rPr sz="1400" spc="-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 sécu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isati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5" dirty="0">
                <a:latin typeface="Consolas"/>
                <a:cs typeface="Consolas"/>
              </a:rPr>
              <a:t>n </a:t>
            </a:r>
            <a:r>
              <a:rPr sz="1400" spc="-10" dirty="0">
                <a:latin typeface="Consolas"/>
                <a:cs typeface="Consolas"/>
              </a:rPr>
              <a:t>d</a:t>
            </a:r>
            <a:r>
              <a:rPr sz="1400" spc="-5" dirty="0">
                <a:latin typeface="Consolas"/>
                <a:cs typeface="Consolas"/>
              </a:rPr>
              <a:t>e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res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ource</a:t>
            </a:r>
            <a:r>
              <a:rPr sz="1400" spc="-5" dirty="0"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WE</a:t>
            </a:r>
            <a:r>
              <a:rPr sz="1400" spc="25" dirty="0">
                <a:latin typeface="Consolas"/>
                <a:cs typeface="Consolas"/>
              </a:rPr>
              <a:t>B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crip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io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67564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url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latin typeface="Consolas"/>
                <a:cs typeface="Consolas"/>
              </a:rPr>
              <a:t>/</a:t>
            </a:r>
            <a:r>
              <a:rPr sz="1400" spc="-10" dirty="0">
                <a:latin typeface="Consolas"/>
                <a:cs typeface="Consolas"/>
              </a:rPr>
              <a:t>admin</a:t>
            </a:r>
            <a:r>
              <a:rPr sz="1400" spc="-15" dirty="0">
                <a:latin typeface="Consolas"/>
                <a:cs typeface="Consolas"/>
              </a:rPr>
              <a:t>/</a:t>
            </a:r>
            <a:r>
              <a:rPr sz="1400" dirty="0">
                <a:latin typeface="Consolas"/>
                <a:cs typeface="Consolas"/>
              </a:rPr>
              <a:t>*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rl-p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8133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web-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eso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rce-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ollec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io</a:t>
            </a:r>
            <a:r>
              <a:rPr sz="1400" spc="1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81330">
              <a:lnSpc>
                <a:spcPts val="1639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auth-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ons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rain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67564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rol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-na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ad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i</a:t>
            </a:r>
            <a:r>
              <a:rPr sz="1400" spc="-5" dirty="0"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le-n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8133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auth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con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trai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R="6057900" algn="ctr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ecuri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y-c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nstr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Memory Realm(cont.)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45116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plicat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137919" y="2093102"/>
            <a:ext cx="72885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lo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mechani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web</a:t>
            </a:r>
            <a:r>
              <a:rPr sz="2800" i="1" dirty="0">
                <a:latin typeface="Arial"/>
                <a:cs typeface="Arial"/>
              </a:rPr>
              <a:t>.x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814069" y="39993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1137919" y="3904122"/>
            <a:ext cx="352615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decla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ole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1"/>
          <p:cNvSpPr txBox="1"/>
          <p:nvPr/>
        </p:nvSpPr>
        <p:spPr>
          <a:xfrm>
            <a:off x="1281430" y="44803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569719" y="4438046"/>
            <a:ext cx="24434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w</a:t>
            </a:r>
            <a:r>
              <a:rPr sz="2400" i="1" spc="-10" dirty="0">
                <a:latin typeface="Arial"/>
                <a:cs typeface="Arial"/>
              </a:rPr>
              <a:t>eb</a:t>
            </a:r>
            <a:r>
              <a:rPr sz="2400" i="1" spc="-5" dirty="0">
                <a:latin typeface="Arial"/>
                <a:cs typeface="Arial"/>
              </a:rPr>
              <a:t>.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i="1" spc="-20" dirty="0">
                <a:latin typeface="Arial"/>
                <a:cs typeface="Arial"/>
              </a:rPr>
              <a:t>m</a:t>
            </a:r>
            <a:r>
              <a:rPr sz="2400" i="1" dirty="0">
                <a:latin typeface="Arial"/>
                <a:cs typeface="Arial"/>
              </a:rPr>
              <a:t>l </a:t>
            </a:r>
            <a:r>
              <a:rPr sz="2400" spc="-5" dirty="0">
                <a:latin typeface="Arial"/>
                <a:cs typeface="Arial"/>
              </a:rPr>
              <a:t>fil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3"/>
          <p:cNvSpPr txBox="1"/>
          <p:nvPr/>
        </p:nvSpPr>
        <p:spPr>
          <a:xfrm>
            <a:off x="2640329" y="2700020"/>
            <a:ext cx="4805680" cy="985519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4480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nfi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7942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uth-m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tho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BAS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5" dirty="0"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h-me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ho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7942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ealm-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Sit</a:t>
            </a:r>
            <a:r>
              <a:rPr sz="1400" spc="-5" dirty="0"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exemp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dirty="0"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alm-n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84480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gin-c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nfi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14"/>
          <p:cNvSpPr txBox="1"/>
          <p:nvPr/>
        </p:nvSpPr>
        <p:spPr>
          <a:xfrm>
            <a:off x="2672079" y="5321300"/>
            <a:ext cx="4583430" cy="79883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5750">
              <a:lnSpc>
                <a:spcPts val="1664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curi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y-r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8133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role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admin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e-na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85750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ecur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ty-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ol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Memory Realm(cont.)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706119" y="1466468"/>
            <a:ext cx="6602095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0500"/>
              </a:lnSpc>
            </a:pPr>
            <a:r>
              <a:rPr sz="3200" spc="-5" dirty="0">
                <a:latin typeface="Arial"/>
                <a:cs typeface="Arial"/>
              </a:rPr>
              <a:t>Re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ar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36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pl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5" dirty="0">
                <a:latin typeface="Arial"/>
                <a:cs typeface="Arial"/>
              </a:rPr>
              <a:t> 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es Na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ga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br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5" dirty="0">
                <a:latin typeface="Arial"/>
                <a:cs typeface="Arial"/>
              </a:rPr>
              <a:t>ws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RL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381000" y="2209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4" name="object 8"/>
          <p:cNvSpPr txBox="1"/>
          <p:nvPr/>
        </p:nvSpPr>
        <p:spPr>
          <a:xfrm>
            <a:off x="814069" y="28245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1137919" y="2729372"/>
            <a:ext cx="63493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logi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wi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ow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ho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brow</a:t>
            </a:r>
            <a:r>
              <a:rPr sz="2800" dirty="0">
                <a:latin typeface="Arial"/>
                <a:cs typeface="Arial"/>
              </a:rPr>
              <a:t>ser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acronyms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6" name="object 6"/>
          <p:cNvSpPr txBox="1"/>
          <p:nvPr/>
        </p:nvSpPr>
        <p:spPr>
          <a:xfrm>
            <a:off x="706119" y="1466468"/>
            <a:ext cx="6003925" cy="2339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0400"/>
              </a:lnSpc>
            </a:pPr>
            <a:r>
              <a:rPr sz="3200" dirty="0">
                <a:latin typeface="Arial"/>
                <a:cs typeface="Arial"/>
              </a:rPr>
              <a:t>J</a:t>
            </a:r>
            <a:r>
              <a:rPr sz="3200" spc="5" dirty="0">
                <a:latin typeface="Arial"/>
                <a:cs typeface="Arial"/>
              </a:rPr>
              <a:t>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Ru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tim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En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ro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me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 </a:t>
            </a:r>
            <a:r>
              <a:rPr sz="3200" dirty="0">
                <a:latin typeface="Arial"/>
                <a:cs typeface="Arial"/>
              </a:rPr>
              <a:t>J</a:t>
            </a:r>
            <a:r>
              <a:rPr sz="3200" spc="5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K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Devel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pm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K</a:t>
            </a:r>
            <a:r>
              <a:rPr sz="3200" spc="-5" dirty="0">
                <a:latin typeface="Arial"/>
                <a:cs typeface="Arial"/>
              </a:rPr>
              <a:t>it  </a:t>
            </a:r>
            <a:r>
              <a:rPr sz="3200" dirty="0">
                <a:latin typeface="Arial"/>
                <a:cs typeface="Arial"/>
              </a:rPr>
              <a:t>JVM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tua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 M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ne  </a:t>
            </a: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nd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rd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ition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381000" y="2209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381000" y="2844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9" name="object 9"/>
          <p:cNvSpPr txBox="1"/>
          <p:nvPr/>
        </p:nvSpPr>
        <p:spPr>
          <a:xfrm>
            <a:off x="381000" y="348061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30" name="object 10"/>
          <p:cNvSpPr txBox="1"/>
          <p:nvPr/>
        </p:nvSpPr>
        <p:spPr>
          <a:xfrm>
            <a:off x="814069" y="40958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1" name="object 11"/>
          <p:cNvSpPr txBox="1"/>
          <p:nvPr/>
        </p:nvSpPr>
        <p:spPr>
          <a:xfrm>
            <a:off x="1236980" y="4000642"/>
            <a:ext cx="1962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ear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J2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381000" y="465536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3" name="object 13"/>
          <p:cNvSpPr txBox="1"/>
          <p:nvPr/>
        </p:nvSpPr>
        <p:spPr>
          <a:xfrm>
            <a:off x="706119" y="4548758"/>
            <a:ext cx="525970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ro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ition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4" name="object 14"/>
          <p:cNvSpPr txBox="1"/>
          <p:nvPr/>
        </p:nvSpPr>
        <p:spPr>
          <a:xfrm>
            <a:off x="814069" y="52705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5" name="object 15"/>
          <p:cNvSpPr txBox="1"/>
          <p:nvPr/>
        </p:nvSpPr>
        <p:spPr>
          <a:xfrm>
            <a:off x="1236980" y="5175392"/>
            <a:ext cx="202183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ear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J2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16"/>
          <p:cNvSpPr txBox="1"/>
          <p:nvPr/>
        </p:nvSpPr>
        <p:spPr>
          <a:xfrm>
            <a:off x="381000" y="583011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7" name="object 17"/>
          <p:cNvSpPr txBox="1"/>
          <p:nvPr/>
        </p:nvSpPr>
        <p:spPr>
          <a:xfrm>
            <a:off x="706119" y="5723508"/>
            <a:ext cx="50774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Ent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rpr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Ed</a:t>
            </a:r>
            <a:r>
              <a:rPr sz="3200" spc="-10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bject 18"/>
          <p:cNvSpPr txBox="1"/>
          <p:nvPr/>
        </p:nvSpPr>
        <p:spPr>
          <a:xfrm>
            <a:off x="819333" y="6465725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0" name="object 19"/>
          <p:cNvSpPr txBox="1"/>
          <p:nvPr/>
        </p:nvSpPr>
        <p:spPr>
          <a:xfrm>
            <a:off x="1242244" y="6370538"/>
            <a:ext cx="1962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ear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J2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E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Authentication types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12439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B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SIC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137919" y="2093102"/>
            <a:ext cx="9220200" cy="1315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au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ern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pa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wor</a:t>
            </a:r>
            <a:r>
              <a:rPr sz="2800" dirty="0">
                <a:latin typeface="Arial"/>
                <a:cs typeface="Arial"/>
              </a:rPr>
              <a:t>d</a:t>
            </a:r>
            <a:endParaRPr sz="2800">
              <a:latin typeface="Arial"/>
              <a:cs typeface="Arial"/>
            </a:endParaRPr>
          </a:p>
          <a:p>
            <a:pPr marL="12700" marR="362585">
              <a:lnSpc>
                <a:spcPts val="3110"/>
              </a:lnSpc>
              <a:spcBef>
                <a:spcPts val="1200"/>
              </a:spcBef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brow</a:t>
            </a:r>
            <a:r>
              <a:rPr sz="2800" dirty="0">
                <a:latin typeface="Arial"/>
                <a:cs typeface="Arial"/>
              </a:rPr>
              <a:t>ser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sends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tion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pla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xt,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ase64 encoded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381000" y="36812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7" name="object 11"/>
          <p:cNvSpPr txBox="1"/>
          <p:nvPr/>
        </p:nvSpPr>
        <p:spPr>
          <a:xfrm>
            <a:off x="706119" y="3574668"/>
            <a:ext cx="1539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DI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ST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814069" y="42977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13"/>
          <p:cNvSpPr txBox="1"/>
          <p:nvPr/>
        </p:nvSpPr>
        <p:spPr>
          <a:xfrm>
            <a:off x="1137919" y="4202572"/>
            <a:ext cx="9258935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im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B</a:t>
            </a:r>
            <a:r>
              <a:rPr sz="2800" spc="-10" dirty="0">
                <a:latin typeface="Arial"/>
                <a:cs typeface="Arial"/>
              </a:rPr>
              <a:t>AS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800" spc="-5" dirty="0">
                <a:latin typeface="Arial"/>
                <a:cs typeface="Arial"/>
              </a:rPr>
              <a:t>use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na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wo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d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ted</a:t>
            </a:r>
            <a:r>
              <a:rPr sz="2800" spc="5" dirty="0">
                <a:latin typeface="Arial"/>
                <a:cs typeface="Arial"/>
              </a:rPr>
              <a:t>-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ode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us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5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14"/>
          <p:cNvSpPr txBox="1"/>
          <p:nvPr/>
        </p:nvSpPr>
        <p:spPr>
          <a:xfrm>
            <a:off x="814069" y="48362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Authentication types(cont.)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706119" y="1466468"/>
            <a:ext cx="12223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F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RM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8"/>
          <p:cNvSpPr txBox="1"/>
          <p:nvPr/>
        </p:nvSpPr>
        <p:spPr>
          <a:xfrm>
            <a:off x="1137919" y="2093102"/>
            <a:ext cx="61772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au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us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a</a:t>
            </a:r>
            <a:r>
              <a:rPr sz="2800" spc="-5" dirty="0">
                <a:latin typeface="Arial"/>
                <a:cs typeface="Arial"/>
              </a:rPr>
              <a:t> H</a:t>
            </a:r>
            <a:r>
              <a:rPr sz="2800" spc="-2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for</a:t>
            </a:r>
            <a:r>
              <a:rPr sz="2800" dirty="0"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1137919" y="2628296"/>
            <a:ext cx="8633460" cy="1173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 marR="5080">
              <a:lnSpc>
                <a:spcPts val="2670"/>
              </a:lnSpc>
            </a:pP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npu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na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a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m a</a:t>
            </a:r>
            <a:r>
              <a:rPr sz="2400" spc="-5" dirty="0">
                <a:latin typeface="Arial"/>
                <a:cs typeface="Arial"/>
              </a:rPr>
              <a:t>cti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d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spc="-10" dirty="0">
                <a:latin typeface="Arial"/>
                <a:cs typeface="Arial"/>
              </a:rPr>
              <a:t>ne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10" dirty="0">
                <a:latin typeface="Arial"/>
                <a:cs typeface="Arial"/>
              </a:rPr>
              <a:t>pa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 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erv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pe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ifi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send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hani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tomi</a:t>
            </a:r>
            <a:r>
              <a:rPr sz="2800" dirty="0">
                <a:latin typeface="Arial"/>
                <a:cs typeface="Arial"/>
              </a:rPr>
              <a:t>zable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814069" y="35154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381000" y="40749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9" name="object 13"/>
          <p:cNvSpPr txBox="1"/>
          <p:nvPr/>
        </p:nvSpPr>
        <p:spPr>
          <a:xfrm>
            <a:off x="706119" y="3968368"/>
            <a:ext cx="279590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CLIE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_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55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14"/>
          <p:cNvSpPr txBox="1"/>
          <p:nvPr/>
        </p:nvSpPr>
        <p:spPr>
          <a:xfrm>
            <a:off x="814069" y="46901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1" name="object 15"/>
          <p:cNvSpPr txBox="1"/>
          <p:nvPr/>
        </p:nvSpPr>
        <p:spPr>
          <a:xfrm>
            <a:off x="1137919" y="4595002"/>
            <a:ext cx="7424420" cy="145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s S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ur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ket </a:t>
            </a:r>
            <a:r>
              <a:rPr sz="2800" spc="-5" dirty="0">
                <a:latin typeface="Arial"/>
                <a:cs typeface="Arial"/>
              </a:rPr>
              <a:t>Laye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4250"/>
              </a:lnSpc>
              <a:spcBef>
                <a:spcPts val="280"/>
              </a:spcBef>
            </a:pP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hav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ow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SS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rtif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cate </a:t>
            </a: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s a </a:t>
            </a:r>
            <a:r>
              <a:rPr sz="2800" spc="-5" dirty="0">
                <a:latin typeface="Arial"/>
                <a:cs typeface="Arial"/>
              </a:rPr>
              <a:t>mu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ua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16"/>
          <p:cNvSpPr txBox="1"/>
          <p:nvPr/>
        </p:nvSpPr>
        <p:spPr>
          <a:xfrm>
            <a:off x="814069" y="52286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3" name="object 17"/>
          <p:cNvSpPr txBox="1"/>
          <p:nvPr/>
        </p:nvSpPr>
        <p:spPr>
          <a:xfrm>
            <a:off x="814069" y="57684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LockOutRealm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9" name="object 6"/>
          <p:cNvSpPr txBox="1"/>
          <p:nvPr/>
        </p:nvSpPr>
        <p:spPr>
          <a:xfrm>
            <a:off x="706119" y="1466468"/>
            <a:ext cx="73996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Prote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ai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dirty="0">
                <a:latin typeface="Arial"/>
                <a:cs typeface="Arial"/>
              </a:rPr>
              <a:t>rute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at</a:t>
            </a:r>
            <a:r>
              <a:rPr sz="3200" spc="-2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ck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0" name="object 7"/>
          <p:cNvSpPr txBox="1"/>
          <p:nvPr/>
        </p:nvSpPr>
        <p:spPr>
          <a:xfrm>
            <a:off x="81406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1137919" y="2093102"/>
            <a:ext cx="6520815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LockOutReal</a:t>
            </a:r>
            <a:r>
              <a:rPr sz="2800" dirty="0">
                <a:latin typeface="Courier New"/>
                <a:cs typeface="Courier New"/>
              </a:rPr>
              <a:t>m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ap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ano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52" name="object 9"/>
          <p:cNvSpPr/>
          <p:nvPr/>
        </p:nvSpPr>
        <p:spPr>
          <a:xfrm>
            <a:off x="1336039" y="3696970"/>
            <a:ext cx="7637780" cy="1343660"/>
          </a:xfrm>
          <a:custGeom>
            <a:avLst/>
            <a:gdLst/>
            <a:ahLst/>
            <a:cxnLst/>
            <a:rect l="l" t="t" r="r" b="b"/>
            <a:pathLst>
              <a:path w="7637780" h="1343660">
                <a:moveTo>
                  <a:pt x="7637780" y="0"/>
                </a:moveTo>
                <a:lnTo>
                  <a:pt x="0" y="0"/>
                </a:lnTo>
                <a:lnTo>
                  <a:pt x="0" y="1343659"/>
                </a:lnTo>
                <a:lnTo>
                  <a:pt x="7637780" y="1343659"/>
                </a:lnTo>
                <a:lnTo>
                  <a:pt x="763778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0"/>
          <p:cNvSpPr/>
          <p:nvPr/>
        </p:nvSpPr>
        <p:spPr>
          <a:xfrm>
            <a:off x="1336039" y="3696970"/>
            <a:ext cx="7637780" cy="1343660"/>
          </a:xfrm>
          <a:custGeom>
            <a:avLst/>
            <a:gdLst/>
            <a:ahLst/>
            <a:cxnLst/>
            <a:rect l="l" t="t" r="r" b="b"/>
            <a:pathLst>
              <a:path w="7637780" h="1343660">
                <a:moveTo>
                  <a:pt x="3818890" y="1343659"/>
                </a:moveTo>
                <a:lnTo>
                  <a:pt x="0" y="1343659"/>
                </a:lnTo>
                <a:lnTo>
                  <a:pt x="0" y="0"/>
                </a:lnTo>
                <a:lnTo>
                  <a:pt x="7637780" y="0"/>
                </a:lnTo>
                <a:lnTo>
                  <a:pt x="7637780" y="1343659"/>
                </a:lnTo>
                <a:lnTo>
                  <a:pt x="3818890" y="134365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1"/>
          <p:cNvSpPr txBox="1"/>
          <p:nvPr/>
        </p:nvSpPr>
        <p:spPr>
          <a:xfrm>
            <a:off x="1413510" y="3761772"/>
            <a:ext cx="6230620" cy="1247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1645" marR="655320" indent="-449580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assNa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rg.a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p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ach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.cata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ina.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eal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.Lock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utRe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lm"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faiur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Cou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n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"3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lock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utT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3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600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135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Real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m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cla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"or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.ap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che.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atali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a.r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alm.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emory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eal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4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5" name="object 12"/>
          <p:cNvSpPr/>
          <p:nvPr/>
        </p:nvSpPr>
        <p:spPr>
          <a:xfrm>
            <a:off x="4486909" y="2700020"/>
            <a:ext cx="1623060" cy="490220"/>
          </a:xfrm>
          <a:custGeom>
            <a:avLst/>
            <a:gdLst/>
            <a:ahLst/>
            <a:cxnLst/>
            <a:rect l="l" t="t" r="r" b="b"/>
            <a:pathLst>
              <a:path w="1623060" h="490219">
                <a:moveTo>
                  <a:pt x="0" y="0"/>
                </a:moveTo>
                <a:lnTo>
                  <a:pt x="1623060" y="0"/>
                </a:lnTo>
                <a:lnTo>
                  <a:pt x="1623060" y="490219"/>
                </a:lnTo>
                <a:lnTo>
                  <a:pt x="0" y="490219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3"/>
          <p:cNvSpPr/>
          <p:nvPr/>
        </p:nvSpPr>
        <p:spPr>
          <a:xfrm>
            <a:off x="4486909" y="2700020"/>
            <a:ext cx="1623060" cy="490220"/>
          </a:xfrm>
          <a:custGeom>
            <a:avLst/>
            <a:gdLst/>
            <a:ahLst/>
            <a:cxnLst/>
            <a:rect l="l" t="t" r="r" b="b"/>
            <a:pathLst>
              <a:path w="1623060" h="490219">
                <a:moveTo>
                  <a:pt x="0" y="0"/>
                </a:moveTo>
                <a:lnTo>
                  <a:pt x="1623060" y="0"/>
                </a:lnTo>
                <a:lnTo>
                  <a:pt x="1623060" y="490219"/>
                </a:lnTo>
                <a:lnTo>
                  <a:pt x="0" y="49021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/>
          <p:cNvSpPr/>
          <p:nvPr/>
        </p:nvSpPr>
        <p:spPr>
          <a:xfrm>
            <a:off x="3393440" y="2828289"/>
            <a:ext cx="814069" cy="1018540"/>
          </a:xfrm>
          <a:custGeom>
            <a:avLst/>
            <a:gdLst/>
            <a:ahLst/>
            <a:cxnLst/>
            <a:rect l="l" t="t" r="r" b="b"/>
            <a:pathLst>
              <a:path w="814070" h="1018539">
                <a:moveTo>
                  <a:pt x="0" y="1018539"/>
                </a:moveTo>
                <a:lnTo>
                  <a:pt x="8140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5"/>
          <p:cNvSpPr/>
          <p:nvPr/>
        </p:nvSpPr>
        <p:spPr>
          <a:xfrm>
            <a:off x="3312159" y="3787140"/>
            <a:ext cx="143510" cy="160020"/>
          </a:xfrm>
          <a:custGeom>
            <a:avLst/>
            <a:gdLst/>
            <a:ahLst/>
            <a:cxnLst/>
            <a:rect l="l" t="t" r="r" b="b"/>
            <a:pathLst>
              <a:path w="143510" h="160020">
                <a:moveTo>
                  <a:pt x="59689" y="0"/>
                </a:moveTo>
                <a:lnTo>
                  <a:pt x="0" y="160020"/>
                </a:lnTo>
                <a:lnTo>
                  <a:pt x="143510" y="67310"/>
                </a:lnTo>
                <a:lnTo>
                  <a:pt x="59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6"/>
          <p:cNvSpPr/>
          <p:nvPr/>
        </p:nvSpPr>
        <p:spPr>
          <a:xfrm>
            <a:off x="4207509" y="2828289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92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7"/>
          <p:cNvSpPr txBox="1"/>
          <p:nvPr/>
        </p:nvSpPr>
        <p:spPr>
          <a:xfrm>
            <a:off x="4564379" y="2747716"/>
            <a:ext cx="1307465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580"/>
              </a:lnSpc>
            </a:pPr>
            <a:r>
              <a:rPr sz="1400" spc="-5" dirty="0">
                <a:latin typeface="Arial"/>
                <a:cs typeface="Arial"/>
              </a:rPr>
              <a:t>ho</a:t>
            </a:r>
            <a:r>
              <a:rPr sz="1400" dirty="0">
                <a:latin typeface="Arial"/>
                <a:cs typeface="Arial"/>
              </a:rPr>
              <a:t>w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f</a:t>
            </a:r>
            <a:r>
              <a:rPr sz="1400" spc="-5" dirty="0">
                <a:latin typeface="Arial"/>
                <a:cs typeface="Arial"/>
              </a:rPr>
              <a:t>ailed a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p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18"/>
          <p:cNvSpPr/>
          <p:nvPr/>
        </p:nvSpPr>
        <p:spPr>
          <a:xfrm>
            <a:off x="4851400" y="2880360"/>
            <a:ext cx="3078480" cy="1073150"/>
          </a:xfrm>
          <a:custGeom>
            <a:avLst/>
            <a:gdLst/>
            <a:ahLst/>
            <a:cxnLst/>
            <a:rect l="l" t="t" r="r" b="b"/>
            <a:pathLst>
              <a:path w="3078479" h="1073150">
                <a:moveTo>
                  <a:pt x="0" y="107315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9"/>
          <p:cNvSpPr/>
          <p:nvPr/>
        </p:nvSpPr>
        <p:spPr>
          <a:xfrm>
            <a:off x="4729479" y="3891279"/>
            <a:ext cx="170180" cy="104139"/>
          </a:xfrm>
          <a:custGeom>
            <a:avLst/>
            <a:gdLst/>
            <a:ahLst/>
            <a:cxnLst/>
            <a:rect l="l" t="t" r="r" b="b"/>
            <a:pathLst>
              <a:path w="170179" h="104139">
                <a:moveTo>
                  <a:pt x="134620" y="0"/>
                </a:moveTo>
                <a:lnTo>
                  <a:pt x="0" y="104140"/>
                </a:lnTo>
                <a:lnTo>
                  <a:pt x="170180" y="10160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0"/>
          <p:cNvSpPr/>
          <p:nvPr/>
        </p:nvSpPr>
        <p:spPr>
          <a:xfrm>
            <a:off x="7929880" y="2880360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92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1"/>
          <p:cNvSpPr txBox="1"/>
          <p:nvPr/>
        </p:nvSpPr>
        <p:spPr>
          <a:xfrm>
            <a:off x="8209280" y="2700020"/>
            <a:ext cx="1623060" cy="68961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 marR="118110" algn="just">
              <a:lnSpc>
                <a:spcPts val="1570"/>
              </a:lnSpc>
            </a:pPr>
            <a:r>
              <a:rPr sz="1400" spc="-5" dirty="0">
                <a:latin typeface="Arial"/>
                <a:cs typeface="Arial"/>
              </a:rPr>
              <a:t>ho</a:t>
            </a:r>
            <a:r>
              <a:rPr sz="1400" dirty="0">
                <a:latin typeface="Arial"/>
                <a:cs typeface="Arial"/>
              </a:rPr>
              <a:t>w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lon</a:t>
            </a:r>
            <a:r>
              <a:rPr sz="1400" dirty="0">
                <a:latin typeface="Arial"/>
                <a:cs typeface="Arial"/>
              </a:rPr>
              <a:t>g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er </a:t>
            </a:r>
            <a:r>
              <a:rPr sz="1400" spc="-25" dirty="0">
                <a:latin typeface="Arial"/>
                <a:cs typeface="Arial"/>
              </a:rPr>
              <a:t>w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 b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k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-10" dirty="0">
                <a:latin typeface="Arial"/>
                <a:cs typeface="Arial"/>
              </a:rPr>
              <a:t>u</a:t>
            </a:r>
            <a:r>
              <a:rPr sz="1400" spc="-5" dirty="0">
                <a:latin typeface="Arial"/>
                <a:cs typeface="Arial"/>
              </a:rPr>
              <a:t>t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n 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econd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UserDatabaseRealm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bject 5"/>
          <p:cNvSpPr txBox="1"/>
          <p:nvPr/>
        </p:nvSpPr>
        <p:spPr>
          <a:xfrm>
            <a:off x="381000" y="15908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3" name="object 6"/>
          <p:cNvSpPr txBox="1"/>
          <p:nvPr/>
        </p:nvSpPr>
        <p:spPr>
          <a:xfrm>
            <a:off x="706119" y="1466468"/>
            <a:ext cx="6500495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Advan</a:t>
            </a:r>
            <a:r>
              <a:rPr sz="3200" spc="1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ver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spc="-10" dirty="0">
                <a:latin typeface="Courier New"/>
                <a:cs typeface="Courier New"/>
              </a:rPr>
              <a:t>M</a:t>
            </a:r>
            <a:r>
              <a:rPr sz="3200" spc="5" dirty="0">
                <a:latin typeface="Courier New"/>
                <a:cs typeface="Courier New"/>
              </a:rPr>
              <a:t>e</a:t>
            </a:r>
            <a:r>
              <a:rPr sz="3200" spc="-5" dirty="0">
                <a:latin typeface="Courier New"/>
                <a:cs typeface="Courier New"/>
              </a:rPr>
              <a:t>m</a:t>
            </a:r>
            <a:r>
              <a:rPr sz="3200" spc="-10" dirty="0">
                <a:latin typeface="Courier New"/>
                <a:cs typeface="Courier New"/>
              </a:rPr>
              <a:t>o</a:t>
            </a:r>
            <a:r>
              <a:rPr sz="3200" spc="5" dirty="0">
                <a:latin typeface="Courier New"/>
                <a:cs typeface="Courier New"/>
              </a:rPr>
              <a:t>r</a:t>
            </a:r>
            <a:r>
              <a:rPr sz="3200" spc="-5" dirty="0">
                <a:latin typeface="Courier New"/>
                <a:cs typeface="Courier New"/>
              </a:rPr>
              <a:t>y</a:t>
            </a:r>
            <a:r>
              <a:rPr sz="3200" spc="-10" dirty="0">
                <a:latin typeface="Courier New"/>
                <a:cs typeface="Courier New"/>
              </a:rPr>
              <a:t>R</a:t>
            </a:r>
            <a:r>
              <a:rPr sz="3200" spc="5" dirty="0">
                <a:latin typeface="Courier New"/>
                <a:cs typeface="Courier New"/>
              </a:rPr>
              <a:t>e</a:t>
            </a:r>
            <a:r>
              <a:rPr sz="3200" spc="-5" dirty="0">
                <a:latin typeface="Courier New"/>
                <a:cs typeface="Courier New"/>
              </a:rPr>
              <a:t>a</a:t>
            </a:r>
            <a:r>
              <a:rPr sz="3200" spc="-10" dirty="0">
                <a:latin typeface="Courier New"/>
                <a:cs typeface="Courier New"/>
              </a:rPr>
              <a:t>l</a:t>
            </a:r>
            <a:r>
              <a:rPr sz="3200" dirty="0">
                <a:latin typeface="Courier New"/>
                <a:cs typeface="Courier New"/>
              </a:rPr>
              <a:t>m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814069" y="22238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5" name="object 8"/>
          <p:cNvSpPr txBox="1"/>
          <p:nvPr/>
        </p:nvSpPr>
        <p:spPr>
          <a:xfrm>
            <a:off x="1137919" y="2128662"/>
            <a:ext cx="8567420" cy="145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can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e c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gura</a:t>
            </a:r>
            <a:r>
              <a:rPr sz="2800" spc="1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I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ts val="4250"/>
              </a:lnSpc>
              <a:spcBef>
                <a:spcPts val="280"/>
              </a:spcBef>
            </a:pPr>
            <a:r>
              <a:rPr sz="2800" spc="-5" dirty="0">
                <a:latin typeface="Arial"/>
                <a:cs typeface="Arial"/>
              </a:rPr>
              <a:t>tha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al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ts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l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k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obje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k</a:t>
            </a:r>
            <a:r>
              <a:rPr sz="2800" spc="-5" dirty="0">
                <a:latin typeface="Arial"/>
                <a:cs typeface="Arial"/>
              </a:rPr>
              <a:t>no</a:t>
            </a:r>
            <a:r>
              <a:rPr sz="2800" dirty="0">
                <a:latin typeface="Arial"/>
                <a:cs typeface="Arial"/>
              </a:rPr>
              <a:t>w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s</a:t>
            </a:r>
            <a:r>
              <a:rPr sz="2800" i="1" spc="10" dirty="0">
                <a:latin typeface="Arial"/>
                <a:cs typeface="Arial"/>
              </a:rPr>
              <a:t>e</a:t>
            </a:r>
            <a:r>
              <a:rPr sz="2800" i="1" spc="-5" dirty="0">
                <a:latin typeface="Arial"/>
                <a:cs typeface="Arial"/>
              </a:rPr>
              <a:t>r</a:t>
            </a:r>
            <a:r>
              <a:rPr sz="2800" i="1" spc="5" dirty="0">
                <a:latin typeface="Arial"/>
                <a:cs typeface="Arial"/>
              </a:rPr>
              <a:t>v</a:t>
            </a:r>
            <a:r>
              <a:rPr sz="2800" i="1" spc="-10" dirty="0">
                <a:latin typeface="Arial"/>
                <a:cs typeface="Arial"/>
              </a:rPr>
              <a:t>e</a:t>
            </a:r>
            <a:r>
              <a:rPr sz="2800" i="1" spc="-10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spc="5" dirty="0">
                <a:latin typeface="Arial"/>
                <a:cs typeface="Arial"/>
              </a:rPr>
              <a:t>x</a:t>
            </a:r>
            <a:r>
              <a:rPr sz="2800" i="1" spc="-1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6" name="object 9"/>
          <p:cNvSpPr txBox="1"/>
          <p:nvPr/>
        </p:nvSpPr>
        <p:spPr>
          <a:xfrm>
            <a:off x="814069" y="27623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0"/>
          <p:cNvSpPr txBox="1"/>
          <p:nvPr/>
        </p:nvSpPr>
        <p:spPr>
          <a:xfrm>
            <a:off x="814069" y="33020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8" name="object 11"/>
          <p:cNvSpPr txBox="1"/>
          <p:nvPr/>
        </p:nvSpPr>
        <p:spPr>
          <a:xfrm>
            <a:off x="814069" y="57480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1137919" y="5652911"/>
            <a:ext cx="38804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 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Con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13"/>
          <p:cNvSpPr/>
          <p:nvPr/>
        </p:nvSpPr>
        <p:spPr>
          <a:xfrm>
            <a:off x="381000" y="3779520"/>
            <a:ext cx="10119360" cy="1343660"/>
          </a:xfrm>
          <a:custGeom>
            <a:avLst/>
            <a:gdLst/>
            <a:ahLst/>
            <a:cxnLst/>
            <a:rect l="l" t="t" r="r" b="b"/>
            <a:pathLst>
              <a:path w="10119360" h="1343660">
                <a:moveTo>
                  <a:pt x="10119360" y="0"/>
                </a:moveTo>
                <a:lnTo>
                  <a:pt x="0" y="0"/>
                </a:lnTo>
                <a:lnTo>
                  <a:pt x="0" y="1343659"/>
                </a:lnTo>
                <a:lnTo>
                  <a:pt x="10119360" y="1343659"/>
                </a:lnTo>
                <a:lnTo>
                  <a:pt x="1011936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4"/>
          <p:cNvSpPr/>
          <p:nvPr/>
        </p:nvSpPr>
        <p:spPr>
          <a:xfrm>
            <a:off x="381000" y="3779520"/>
            <a:ext cx="10119360" cy="1343660"/>
          </a:xfrm>
          <a:custGeom>
            <a:avLst/>
            <a:gdLst/>
            <a:ahLst/>
            <a:cxnLst/>
            <a:rect l="l" t="t" r="r" b="b"/>
            <a:pathLst>
              <a:path w="10119360" h="1343660">
                <a:moveTo>
                  <a:pt x="5060950" y="1343659"/>
                </a:moveTo>
                <a:lnTo>
                  <a:pt x="0" y="1343659"/>
                </a:lnTo>
                <a:lnTo>
                  <a:pt x="0" y="0"/>
                </a:lnTo>
                <a:lnTo>
                  <a:pt x="10119360" y="0"/>
                </a:lnTo>
                <a:lnTo>
                  <a:pt x="10119360" y="1343659"/>
                </a:lnTo>
                <a:lnTo>
                  <a:pt x="5060950" y="134365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5"/>
          <p:cNvSpPr txBox="1"/>
          <p:nvPr/>
        </p:nvSpPr>
        <p:spPr>
          <a:xfrm>
            <a:off x="654050" y="3844322"/>
            <a:ext cx="8408035" cy="1247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obalN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min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Reso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rce</a:t>
            </a:r>
            <a:r>
              <a:rPr sz="1400" spc="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717550" marR="5080" indent="-509270">
              <a:lnSpc>
                <a:spcPct val="97800"/>
              </a:lnSpc>
              <a:spcBef>
                <a:spcPts val="20"/>
              </a:spcBef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Resou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ut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h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Conta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i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ner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des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rip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io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U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r 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ata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b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as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e 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t 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n 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b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upda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d 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d 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ved"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fa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tor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y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org.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pac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e.cat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lina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use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s.Mem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ryUs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rDa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abase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F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acto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y"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"Us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rDa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abas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1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pat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h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name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"co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f/t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mcat-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u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sers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xml"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ty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"or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.ap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che.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atali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a.U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erDa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abase</a:t>
            </a:r>
            <a:r>
              <a:rPr sz="1400" i="1" spc="2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39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lobal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ami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gRes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urce</a:t>
            </a:r>
            <a:r>
              <a:rPr sz="1400" spc="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16"/>
          <p:cNvSpPr/>
          <p:nvPr/>
        </p:nvSpPr>
        <p:spPr>
          <a:xfrm>
            <a:off x="381000" y="6120129"/>
            <a:ext cx="10119360" cy="539750"/>
          </a:xfrm>
          <a:custGeom>
            <a:avLst/>
            <a:gdLst/>
            <a:ahLst/>
            <a:cxnLst/>
            <a:rect l="l" t="t" r="r" b="b"/>
            <a:pathLst>
              <a:path w="10119360" h="539750">
                <a:moveTo>
                  <a:pt x="10119360" y="0"/>
                </a:moveTo>
                <a:lnTo>
                  <a:pt x="0" y="0"/>
                </a:lnTo>
                <a:lnTo>
                  <a:pt x="0" y="539750"/>
                </a:lnTo>
                <a:lnTo>
                  <a:pt x="10119360" y="539750"/>
                </a:lnTo>
                <a:lnTo>
                  <a:pt x="1011936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7"/>
          <p:cNvSpPr/>
          <p:nvPr/>
        </p:nvSpPr>
        <p:spPr>
          <a:xfrm>
            <a:off x="381000" y="6120129"/>
            <a:ext cx="10119360" cy="539750"/>
          </a:xfrm>
          <a:custGeom>
            <a:avLst/>
            <a:gdLst/>
            <a:ahLst/>
            <a:cxnLst/>
            <a:rect l="l" t="t" r="r" b="b"/>
            <a:pathLst>
              <a:path w="10119360" h="539750">
                <a:moveTo>
                  <a:pt x="5060950" y="539750"/>
                </a:moveTo>
                <a:lnTo>
                  <a:pt x="0" y="539750"/>
                </a:lnTo>
                <a:lnTo>
                  <a:pt x="0" y="0"/>
                </a:lnTo>
                <a:lnTo>
                  <a:pt x="10119360" y="0"/>
                </a:lnTo>
                <a:lnTo>
                  <a:pt x="10119360" y="539750"/>
                </a:lnTo>
                <a:lnTo>
                  <a:pt x="5060950" y="5397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8"/>
          <p:cNvSpPr txBox="1"/>
          <p:nvPr/>
        </p:nvSpPr>
        <p:spPr>
          <a:xfrm>
            <a:off x="556259" y="6184932"/>
            <a:ext cx="89992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cl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ssNa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rg.ap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che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cata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ina.r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alm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User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ataba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eRe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lm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4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esour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"U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erDa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abas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19"/>
          <p:cNvSpPr/>
          <p:nvPr/>
        </p:nvSpPr>
        <p:spPr>
          <a:xfrm>
            <a:off x="1336039" y="4464050"/>
            <a:ext cx="2100580" cy="180340"/>
          </a:xfrm>
          <a:custGeom>
            <a:avLst/>
            <a:gdLst/>
            <a:ahLst/>
            <a:cxnLst/>
            <a:rect l="l" t="t" r="r" b="b"/>
            <a:pathLst>
              <a:path w="2100579" h="180339">
                <a:moveTo>
                  <a:pt x="1050290" y="180339"/>
                </a:moveTo>
                <a:lnTo>
                  <a:pt x="0" y="180339"/>
                </a:lnTo>
                <a:lnTo>
                  <a:pt x="0" y="0"/>
                </a:lnTo>
                <a:lnTo>
                  <a:pt x="2100580" y="0"/>
                </a:lnTo>
                <a:lnTo>
                  <a:pt x="2100580" y="180339"/>
                </a:lnTo>
                <a:lnTo>
                  <a:pt x="1050290" y="180339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0"/>
          <p:cNvSpPr/>
          <p:nvPr/>
        </p:nvSpPr>
        <p:spPr>
          <a:xfrm>
            <a:off x="7063740" y="6192520"/>
            <a:ext cx="2863850" cy="179070"/>
          </a:xfrm>
          <a:custGeom>
            <a:avLst/>
            <a:gdLst/>
            <a:ahLst/>
            <a:cxnLst/>
            <a:rect l="l" t="t" r="r" b="b"/>
            <a:pathLst>
              <a:path w="2863850" h="179070">
                <a:moveTo>
                  <a:pt x="1432559" y="179069"/>
                </a:moveTo>
                <a:lnTo>
                  <a:pt x="0" y="179069"/>
                </a:lnTo>
                <a:lnTo>
                  <a:pt x="0" y="0"/>
                </a:lnTo>
                <a:lnTo>
                  <a:pt x="2863850" y="0"/>
                </a:lnTo>
                <a:lnTo>
                  <a:pt x="2863850" y="179069"/>
                </a:lnTo>
                <a:lnTo>
                  <a:pt x="1432559" y="179069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1"/>
          <p:cNvSpPr/>
          <p:nvPr/>
        </p:nvSpPr>
        <p:spPr>
          <a:xfrm>
            <a:off x="615950" y="4554220"/>
            <a:ext cx="7880350" cy="1508760"/>
          </a:xfrm>
          <a:custGeom>
            <a:avLst/>
            <a:gdLst/>
            <a:ahLst/>
            <a:cxnLst/>
            <a:rect l="l" t="t" r="r" b="b"/>
            <a:pathLst>
              <a:path w="7880350" h="1508760">
                <a:moveTo>
                  <a:pt x="590550" y="0"/>
                </a:moveTo>
                <a:lnTo>
                  <a:pt x="0" y="0"/>
                </a:lnTo>
                <a:lnTo>
                  <a:pt x="0" y="863599"/>
                </a:lnTo>
                <a:lnTo>
                  <a:pt x="7880350" y="863599"/>
                </a:lnTo>
                <a:lnTo>
                  <a:pt x="7880350" y="1508759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2"/>
          <p:cNvSpPr/>
          <p:nvPr/>
        </p:nvSpPr>
        <p:spPr>
          <a:xfrm>
            <a:off x="1174750" y="4499609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90" h="107950">
                <a:moveTo>
                  <a:pt x="0" y="0"/>
                </a:moveTo>
                <a:lnTo>
                  <a:pt x="0" y="107950"/>
                </a:lnTo>
                <a:lnTo>
                  <a:pt x="16129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3"/>
          <p:cNvSpPr/>
          <p:nvPr/>
        </p:nvSpPr>
        <p:spPr>
          <a:xfrm>
            <a:off x="8441690" y="602995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09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JDBCRealm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object 3"/>
          <p:cNvSpPr txBox="1"/>
          <p:nvPr/>
        </p:nvSpPr>
        <p:spPr>
          <a:xfrm>
            <a:off x="381000" y="15908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42" name="object 4"/>
          <p:cNvSpPr txBox="1"/>
          <p:nvPr/>
        </p:nvSpPr>
        <p:spPr>
          <a:xfrm>
            <a:off x="706119" y="1466468"/>
            <a:ext cx="923290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Simpl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spc="5" dirty="0">
                <a:latin typeface="Arial"/>
                <a:cs typeface="Arial"/>
              </a:rPr>
              <a:t>k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MemoryRealm</a:t>
            </a:r>
            <a:r>
              <a:rPr sz="3200" spc="-5" dirty="0">
                <a:latin typeface="Arial"/>
                <a:cs typeface="Arial"/>
              </a:rPr>
              <a:t>,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bu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JDBCRealm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ts val="3715"/>
              </a:lnSpc>
              <a:spcBef>
                <a:spcPts val="20"/>
              </a:spcBef>
            </a:pPr>
            <a:r>
              <a:rPr sz="3200" dirty="0">
                <a:latin typeface="Arial"/>
                <a:cs typeface="Arial"/>
              </a:rPr>
              <a:t>stor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 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nf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rm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715"/>
              </a:lnSpc>
            </a:pP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r</a:t>
            </a:r>
            <a:r>
              <a:rPr sz="3200" dirty="0">
                <a:latin typeface="Arial"/>
                <a:cs typeface="Arial"/>
              </a:rPr>
              <a:t>-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fin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JD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-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pli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ab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3" name="object 5"/>
          <p:cNvSpPr txBox="1"/>
          <p:nvPr/>
        </p:nvSpPr>
        <p:spPr>
          <a:xfrm>
            <a:off x="814069" y="31357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4" name="object 6"/>
          <p:cNvSpPr txBox="1"/>
          <p:nvPr/>
        </p:nvSpPr>
        <p:spPr>
          <a:xfrm>
            <a:off x="1137919" y="3040522"/>
            <a:ext cx="30676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nee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tw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tables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7"/>
          <p:cNvSpPr txBox="1"/>
          <p:nvPr/>
        </p:nvSpPr>
        <p:spPr>
          <a:xfrm>
            <a:off x="1281430" y="3616711"/>
            <a:ext cx="139700" cy="701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6" name="object 8"/>
          <p:cNvSpPr txBox="1"/>
          <p:nvPr/>
        </p:nvSpPr>
        <p:spPr>
          <a:xfrm>
            <a:off x="1569719" y="3574446"/>
            <a:ext cx="3630929" cy="7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600"/>
              </a:lnSpc>
            </a:pPr>
            <a:r>
              <a:rPr sz="2400" spc="-10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rd 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7" name="object 11"/>
          <p:cNvSpPr/>
          <p:nvPr/>
        </p:nvSpPr>
        <p:spPr>
          <a:xfrm>
            <a:off x="2824479" y="4710429"/>
            <a:ext cx="3666490" cy="140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DataSourceRealm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381000" y="15908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706119" y="1466468"/>
            <a:ext cx="8463915" cy="92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35"/>
              </a:lnSpc>
            </a:pPr>
            <a:r>
              <a:rPr sz="3200" spc="-10" dirty="0">
                <a:latin typeface="Courier New"/>
                <a:cs typeface="Courier New"/>
              </a:rPr>
              <a:t>D</a:t>
            </a:r>
            <a:r>
              <a:rPr sz="3200" spc="5" dirty="0">
                <a:latin typeface="Courier New"/>
                <a:cs typeface="Courier New"/>
              </a:rPr>
              <a:t>a</a:t>
            </a:r>
            <a:r>
              <a:rPr sz="3200" spc="-5" dirty="0">
                <a:latin typeface="Courier New"/>
                <a:cs typeface="Courier New"/>
              </a:rPr>
              <a:t>t</a:t>
            </a:r>
            <a:r>
              <a:rPr sz="3200" spc="-10" dirty="0">
                <a:latin typeface="Courier New"/>
                <a:cs typeface="Courier New"/>
              </a:rPr>
              <a:t>a</a:t>
            </a:r>
            <a:r>
              <a:rPr sz="3200" spc="5" dirty="0">
                <a:latin typeface="Courier New"/>
                <a:cs typeface="Courier New"/>
              </a:rPr>
              <a:t>S</a:t>
            </a:r>
            <a:r>
              <a:rPr sz="3200" spc="-5" dirty="0">
                <a:latin typeface="Courier New"/>
                <a:cs typeface="Courier New"/>
              </a:rPr>
              <a:t>o</a:t>
            </a:r>
            <a:r>
              <a:rPr sz="3200" spc="-10" dirty="0">
                <a:latin typeface="Courier New"/>
                <a:cs typeface="Courier New"/>
              </a:rPr>
              <a:t>u</a:t>
            </a:r>
            <a:r>
              <a:rPr sz="3200" spc="5" dirty="0">
                <a:latin typeface="Courier New"/>
                <a:cs typeface="Courier New"/>
              </a:rPr>
              <a:t>r</a:t>
            </a:r>
            <a:r>
              <a:rPr sz="3200" spc="-5" dirty="0">
                <a:latin typeface="Courier New"/>
                <a:cs typeface="Courier New"/>
              </a:rPr>
              <a:t>c</a:t>
            </a:r>
            <a:r>
              <a:rPr sz="3200" spc="-10" dirty="0">
                <a:latin typeface="Courier New"/>
                <a:cs typeface="Courier New"/>
              </a:rPr>
              <a:t>e</a:t>
            </a:r>
            <a:r>
              <a:rPr sz="3200" spc="5" dirty="0">
                <a:latin typeface="Courier New"/>
                <a:cs typeface="Courier New"/>
              </a:rPr>
              <a:t>R</a:t>
            </a:r>
            <a:r>
              <a:rPr sz="3200" spc="-5" dirty="0">
                <a:latin typeface="Courier New"/>
                <a:cs typeface="Courier New"/>
              </a:rPr>
              <a:t>e</a:t>
            </a:r>
            <a:r>
              <a:rPr sz="3200" spc="-10" dirty="0">
                <a:latin typeface="Courier New"/>
                <a:cs typeface="Courier New"/>
              </a:rPr>
              <a:t>a</a:t>
            </a:r>
            <a:r>
              <a:rPr sz="3200" spc="5" dirty="0">
                <a:latin typeface="Courier New"/>
                <a:cs typeface="Courier New"/>
              </a:rPr>
              <a:t>l</a:t>
            </a:r>
            <a:r>
              <a:rPr sz="3200" dirty="0">
                <a:latin typeface="Courier New"/>
                <a:cs typeface="Courier New"/>
              </a:rPr>
              <a:t>m</a:t>
            </a:r>
            <a:r>
              <a:rPr sz="3200" spc="-1025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up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ra</a:t>
            </a:r>
            <a:r>
              <a:rPr sz="3200" spc="-15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ersio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735"/>
              </a:lnSpc>
            </a:pPr>
            <a:r>
              <a:rPr sz="3200" spc="-10" dirty="0">
                <a:latin typeface="Courier New"/>
                <a:cs typeface="Courier New"/>
              </a:rPr>
              <a:t>J</a:t>
            </a:r>
            <a:r>
              <a:rPr sz="3200" spc="5" dirty="0">
                <a:latin typeface="Courier New"/>
                <a:cs typeface="Courier New"/>
              </a:rPr>
              <a:t>D</a:t>
            </a:r>
            <a:r>
              <a:rPr sz="3200" spc="-5" dirty="0">
                <a:latin typeface="Courier New"/>
                <a:cs typeface="Courier New"/>
              </a:rPr>
              <a:t>B</a:t>
            </a:r>
            <a:r>
              <a:rPr sz="3200" spc="-10" dirty="0">
                <a:latin typeface="Courier New"/>
                <a:cs typeface="Courier New"/>
              </a:rPr>
              <a:t>C</a:t>
            </a:r>
            <a:r>
              <a:rPr sz="3200" spc="5" dirty="0">
                <a:latin typeface="Courier New"/>
                <a:cs typeface="Courier New"/>
              </a:rPr>
              <a:t>R</a:t>
            </a:r>
            <a:r>
              <a:rPr sz="3200" spc="-5" dirty="0">
                <a:latin typeface="Courier New"/>
                <a:cs typeface="Courier New"/>
              </a:rPr>
              <a:t>e</a:t>
            </a:r>
            <a:r>
              <a:rPr sz="3200" spc="-10" dirty="0">
                <a:latin typeface="Courier New"/>
                <a:cs typeface="Courier New"/>
              </a:rPr>
              <a:t>a</a:t>
            </a:r>
            <a:r>
              <a:rPr sz="3200" spc="5" dirty="0">
                <a:latin typeface="Courier New"/>
                <a:cs typeface="Courier New"/>
              </a:rPr>
              <a:t>l</a:t>
            </a:r>
            <a:r>
              <a:rPr sz="3200" dirty="0">
                <a:latin typeface="Courier New"/>
                <a:cs typeface="Courier New"/>
              </a:rPr>
              <a:t>m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814069" y="26848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5" name="object 8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2887857"/>
          </a:xfrm>
          <a:prstGeom prst="rect">
            <a:avLst/>
          </a:prstGeom>
        </p:spPr>
        <p:txBody>
          <a:bodyPr vert="horz" wrap="square" lIns="0" tIns="1121933" rIns="0" bIns="0" rtlCol="0">
            <a:spAutoFit/>
          </a:bodyPr>
          <a:lstStyle/>
          <a:p>
            <a:pPr marL="769620" marR="5080" algn="l">
              <a:lnSpc>
                <a:spcPts val="3110"/>
              </a:lnSpc>
            </a:pPr>
            <a:r>
              <a:rPr sz="2800" spc="-5" dirty="0">
                <a:latin typeface="Arial"/>
                <a:cs typeface="Arial"/>
              </a:rPr>
              <a:t>al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figu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 smtClean="0">
                <a:latin typeface="Arial"/>
                <a:cs typeface="Arial"/>
              </a:rPr>
              <a:t>o</a:t>
            </a:r>
            <a:r>
              <a:rPr sz="2800" dirty="0" smtClean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connec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esou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ce</a:t>
            </a:r>
          </a:p>
          <a:p>
            <a:pPr marL="769620" marR="867410" algn="l">
              <a:lnSpc>
                <a:spcPts val="3270"/>
              </a:lnSpc>
              <a:spcBef>
                <a:spcPts val="1010"/>
              </a:spcBef>
            </a:pP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im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la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U</a:t>
            </a:r>
            <a:r>
              <a:rPr sz="2800" spc="-15" dirty="0">
                <a:latin typeface="Courier New"/>
                <a:cs typeface="Courier New"/>
              </a:rPr>
              <a:t>s</a:t>
            </a:r>
            <a:r>
              <a:rPr sz="2800" spc="5" dirty="0">
                <a:latin typeface="Courier New"/>
                <a:cs typeface="Courier New"/>
              </a:rPr>
              <a:t>e</a:t>
            </a:r>
            <a:r>
              <a:rPr sz="2800" spc="-5" dirty="0">
                <a:latin typeface="Courier New"/>
                <a:cs typeface="Courier New"/>
              </a:rPr>
              <a:t>r</a:t>
            </a:r>
            <a:r>
              <a:rPr sz="2800" spc="-15" dirty="0">
                <a:latin typeface="Courier New"/>
                <a:cs typeface="Courier New"/>
              </a:rPr>
              <a:t>D</a:t>
            </a:r>
            <a:r>
              <a:rPr sz="2800" spc="5" dirty="0">
                <a:latin typeface="Courier New"/>
                <a:cs typeface="Courier New"/>
              </a:rPr>
              <a:t>a</a:t>
            </a:r>
            <a:r>
              <a:rPr sz="2800" spc="-5" dirty="0">
                <a:latin typeface="Courier New"/>
                <a:cs typeface="Courier New"/>
              </a:rPr>
              <a:t>t</a:t>
            </a:r>
            <a:r>
              <a:rPr sz="2800" spc="-15" dirty="0">
                <a:latin typeface="Courier New"/>
                <a:cs typeface="Courier New"/>
              </a:rPr>
              <a:t>a</a:t>
            </a:r>
            <a:r>
              <a:rPr sz="2800" spc="5" dirty="0">
                <a:latin typeface="Courier New"/>
                <a:cs typeface="Courier New"/>
              </a:rPr>
              <a:t>B</a:t>
            </a:r>
            <a:r>
              <a:rPr sz="2800" spc="-5" dirty="0">
                <a:latin typeface="Courier New"/>
                <a:cs typeface="Courier New"/>
              </a:rPr>
              <a:t>a</a:t>
            </a:r>
            <a:r>
              <a:rPr sz="2800" spc="-15" dirty="0">
                <a:latin typeface="Courier New"/>
                <a:cs typeface="Courier New"/>
              </a:rPr>
              <a:t>s</a:t>
            </a:r>
            <a:r>
              <a:rPr sz="2800" spc="5" dirty="0">
                <a:latin typeface="Courier New"/>
                <a:cs typeface="Courier New"/>
              </a:rPr>
              <a:t>e</a:t>
            </a:r>
            <a:r>
              <a:rPr sz="2800" spc="-5" dirty="0">
                <a:latin typeface="Courier New"/>
                <a:cs typeface="Courier New"/>
              </a:rPr>
              <a:t>R</a:t>
            </a:r>
            <a:r>
              <a:rPr sz="2800" spc="-15" dirty="0">
                <a:latin typeface="Courier New"/>
                <a:cs typeface="Courier New"/>
              </a:rPr>
              <a:t>e</a:t>
            </a:r>
            <a:r>
              <a:rPr sz="2800" spc="5" dirty="0">
                <a:latin typeface="Courier New"/>
                <a:cs typeface="Courier New"/>
              </a:rPr>
              <a:t>a</a:t>
            </a:r>
            <a:r>
              <a:rPr sz="2800" spc="-5" dirty="0">
                <a:latin typeface="Courier New"/>
                <a:cs typeface="Courier New"/>
              </a:rPr>
              <a:t>l</a:t>
            </a:r>
            <a:r>
              <a:rPr sz="2800" dirty="0">
                <a:latin typeface="Courier New"/>
                <a:cs typeface="Courier New"/>
              </a:rPr>
              <a:t>m</a:t>
            </a:r>
            <a:r>
              <a:rPr sz="2800" spc="-90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wh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ch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I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abl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MemoryRealm</a:t>
            </a:r>
          </a:p>
        </p:txBody>
      </p:sp>
      <p:sp>
        <p:nvSpPr>
          <p:cNvPr id="16" name="object 9"/>
          <p:cNvSpPr txBox="1"/>
          <p:nvPr/>
        </p:nvSpPr>
        <p:spPr>
          <a:xfrm>
            <a:off x="814069" y="36284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DataSourceRealm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381000" y="15908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706119" y="1466468"/>
            <a:ext cx="8903335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DataSourceReal</a:t>
            </a:r>
            <a:r>
              <a:rPr sz="3200" dirty="0">
                <a:latin typeface="Courier New"/>
                <a:cs typeface="Courier New"/>
              </a:rPr>
              <a:t>m</a:t>
            </a:r>
            <a:r>
              <a:rPr sz="3200" spc="-1045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 </a:t>
            </a:r>
            <a:r>
              <a:rPr sz="3200" i="1" dirty="0">
                <a:latin typeface="Arial"/>
                <a:cs typeface="Arial"/>
              </a:rPr>
              <a:t>ser</a:t>
            </a:r>
            <a:r>
              <a:rPr sz="3200" i="1" spc="5" dirty="0">
                <a:latin typeface="Arial"/>
                <a:cs typeface="Arial"/>
              </a:rPr>
              <a:t>v</a:t>
            </a:r>
            <a:r>
              <a:rPr sz="3200" i="1" spc="-10" dirty="0">
                <a:latin typeface="Arial"/>
                <a:cs typeface="Arial"/>
              </a:rPr>
              <a:t>e</a:t>
            </a:r>
            <a:r>
              <a:rPr sz="3200" i="1" spc="-120" dirty="0">
                <a:latin typeface="Arial"/>
                <a:cs typeface="Arial"/>
              </a:rPr>
              <a:t>r</a:t>
            </a:r>
            <a:r>
              <a:rPr sz="3200" i="1" spc="-10" dirty="0">
                <a:latin typeface="Arial"/>
                <a:cs typeface="Arial"/>
              </a:rPr>
              <a:t>.</a:t>
            </a:r>
            <a:r>
              <a:rPr sz="3200" i="1" dirty="0">
                <a:latin typeface="Arial"/>
                <a:cs typeface="Arial"/>
              </a:rPr>
              <a:t>x</a:t>
            </a:r>
            <a:r>
              <a:rPr sz="3200" i="1" spc="-10" dirty="0">
                <a:latin typeface="Arial"/>
                <a:cs typeface="Arial"/>
              </a:rPr>
              <a:t>m</a:t>
            </a:r>
            <a:r>
              <a:rPr sz="3200" i="1" dirty="0">
                <a:latin typeface="Arial"/>
                <a:cs typeface="Arial"/>
              </a:rPr>
              <a:t>l</a:t>
            </a:r>
            <a:r>
              <a:rPr sz="3200" i="1" spc="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381000" y="48039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6119" y="4680837"/>
            <a:ext cx="8488045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DataSourceReal</a:t>
            </a:r>
            <a:r>
              <a:rPr sz="3200" dirty="0">
                <a:latin typeface="Courier New"/>
                <a:cs typeface="Courier New"/>
              </a:rPr>
              <a:t>m</a:t>
            </a:r>
            <a:r>
              <a:rPr sz="3200" spc="-1045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te</a:t>
            </a:r>
            <a:r>
              <a:rPr sz="3200" spc="5" dirty="0">
                <a:latin typeface="Arial"/>
                <a:cs typeface="Arial"/>
              </a:rPr>
              <a:t>x</a:t>
            </a:r>
            <a:r>
              <a:rPr sz="3200" spc="-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9"/>
          <p:cNvSpPr/>
          <p:nvPr/>
        </p:nvSpPr>
        <p:spPr>
          <a:xfrm>
            <a:off x="1336039" y="1990089"/>
            <a:ext cx="7065009" cy="1969770"/>
          </a:xfrm>
          <a:custGeom>
            <a:avLst/>
            <a:gdLst/>
            <a:ahLst/>
            <a:cxnLst/>
            <a:rect l="l" t="t" r="r" b="b"/>
            <a:pathLst>
              <a:path w="7065009" h="1969770">
                <a:moveTo>
                  <a:pt x="7065009" y="0"/>
                </a:moveTo>
                <a:lnTo>
                  <a:pt x="0" y="0"/>
                </a:lnTo>
                <a:lnTo>
                  <a:pt x="0" y="1969770"/>
                </a:lnTo>
                <a:lnTo>
                  <a:pt x="7065009" y="1969770"/>
                </a:lnTo>
                <a:lnTo>
                  <a:pt x="7065009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/>
          <p:cNvSpPr/>
          <p:nvPr/>
        </p:nvSpPr>
        <p:spPr>
          <a:xfrm>
            <a:off x="1336039" y="1990089"/>
            <a:ext cx="7065009" cy="1969770"/>
          </a:xfrm>
          <a:custGeom>
            <a:avLst/>
            <a:gdLst/>
            <a:ahLst/>
            <a:cxnLst/>
            <a:rect l="l" t="t" r="r" b="b"/>
            <a:pathLst>
              <a:path w="7065009" h="1969770">
                <a:moveTo>
                  <a:pt x="3533140" y="1969770"/>
                </a:moveTo>
                <a:lnTo>
                  <a:pt x="0" y="1969770"/>
                </a:lnTo>
                <a:lnTo>
                  <a:pt x="0" y="0"/>
                </a:lnTo>
                <a:lnTo>
                  <a:pt x="7065009" y="0"/>
                </a:lnTo>
                <a:lnTo>
                  <a:pt x="7065009" y="1969770"/>
                </a:lnTo>
                <a:lnTo>
                  <a:pt x="3533140" y="19697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1"/>
          <p:cNvSpPr txBox="1"/>
          <p:nvPr/>
        </p:nvSpPr>
        <p:spPr>
          <a:xfrm>
            <a:off x="1413510" y="2054892"/>
            <a:ext cx="5704840" cy="1874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Gl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balN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min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Resou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ce</a:t>
            </a:r>
            <a:r>
              <a:rPr sz="1400" spc="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912494" marR="553085" indent="-450850">
              <a:lnSpc>
                <a:spcPts val="1639"/>
              </a:lnSpc>
              <a:spcBef>
                <a:spcPts val="70"/>
              </a:spcBef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Reso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rc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nam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"jdbc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/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aut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orit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y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aut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h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"Co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tai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er"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y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j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avax.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ql.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ataS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urce"</a:t>
            </a:r>
            <a:endParaRPr sz="1400">
              <a:latin typeface="Consolas"/>
              <a:cs typeface="Consolas"/>
            </a:endParaRPr>
          </a:p>
          <a:p>
            <a:pPr marL="912494">
              <a:lnSpc>
                <a:spcPts val="1575"/>
              </a:lnSpc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xAct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100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axId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"30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max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W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ai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1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0000"</a:t>
            </a:r>
            <a:endParaRPr sz="1400">
              <a:latin typeface="Consolas"/>
              <a:cs typeface="Consolas"/>
            </a:endParaRPr>
          </a:p>
          <a:p>
            <a:pPr marL="912494" marR="3126105">
              <a:lnSpc>
                <a:spcPts val="1639"/>
              </a:lnSpc>
              <a:spcBef>
                <a:spcPts val="70"/>
              </a:spcBef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erna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oto"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sswo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otopw"</a:t>
            </a:r>
            <a:endParaRPr sz="1400">
              <a:latin typeface="Consolas"/>
              <a:cs typeface="Consolas"/>
            </a:endParaRPr>
          </a:p>
          <a:p>
            <a:pPr marL="912494" marR="5080">
              <a:lnSpc>
                <a:spcPts val="1639"/>
              </a:lnSpc>
              <a:spcBef>
                <a:spcPts val="10"/>
              </a:spcBef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iver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las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Nam</a:t>
            </a:r>
            <a:r>
              <a:rPr sz="1400" spc="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com.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ysq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.jdbc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Driv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"j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bc:m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y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sql: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/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/loc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lhos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:330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6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/aut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enti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ate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3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0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obal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ami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gReso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rce</a:t>
            </a:r>
            <a:r>
              <a:rPr sz="1400" spc="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12"/>
          <p:cNvSpPr/>
          <p:nvPr/>
        </p:nvSpPr>
        <p:spPr>
          <a:xfrm>
            <a:off x="763269" y="5400040"/>
            <a:ext cx="8591550" cy="946150"/>
          </a:xfrm>
          <a:custGeom>
            <a:avLst/>
            <a:gdLst/>
            <a:ahLst/>
            <a:cxnLst/>
            <a:rect l="l" t="t" r="r" b="b"/>
            <a:pathLst>
              <a:path w="8591550" h="946150">
                <a:moveTo>
                  <a:pt x="8591550" y="0"/>
                </a:moveTo>
                <a:lnTo>
                  <a:pt x="0" y="0"/>
                </a:lnTo>
                <a:lnTo>
                  <a:pt x="0" y="946150"/>
                </a:lnTo>
                <a:lnTo>
                  <a:pt x="8591550" y="946150"/>
                </a:lnTo>
                <a:lnTo>
                  <a:pt x="859155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/>
          <p:cNvSpPr/>
          <p:nvPr/>
        </p:nvSpPr>
        <p:spPr>
          <a:xfrm>
            <a:off x="763269" y="5400040"/>
            <a:ext cx="8591550" cy="946150"/>
          </a:xfrm>
          <a:custGeom>
            <a:avLst/>
            <a:gdLst/>
            <a:ahLst/>
            <a:cxnLst/>
            <a:rect l="l" t="t" r="r" b="b"/>
            <a:pathLst>
              <a:path w="8591550" h="946150">
                <a:moveTo>
                  <a:pt x="4296409" y="946150"/>
                </a:moveTo>
                <a:lnTo>
                  <a:pt x="0" y="946150"/>
                </a:lnTo>
                <a:lnTo>
                  <a:pt x="0" y="0"/>
                </a:lnTo>
                <a:lnTo>
                  <a:pt x="8591550" y="0"/>
                </a:lnTo>
                <a:lnTo>
                  <a:pt x="8591550" y="946150"/>
                </a:lnTo>
                <a:lnTo>
                  <a:pt x="4296409" y="9461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4"/>
          <p:cNvSpPr txBox="1"/>
          <p:nvPr/>
        </p:nvSpPr>
        <p:spPr>
          <a:xfrm>
            <a:off x="840739" y="5464842"/>
            <a:ext cx="6814184" cy="82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1645" marR="946785" indent="-449580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assNa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rg.a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p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ach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.cata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ina.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eal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.Data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ourc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Rea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m"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dataS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urc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Nam</a:t>
            </a:r>
            <a:r>
              <a:rPr sz="1400" spc="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"jdbc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/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aut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orit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y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  <a:p>
            <a:pPr marL="461645" marR="5080">
              <a:lnSpc>
                <a:spcPts val="1639"/>
              </a:lnSpc>
              <a:spcBef>
                <a:spcPts val="10"/>
              </a:spcBef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userT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bl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"use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rNam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Co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"user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_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nam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1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rCre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Co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user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_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pas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userR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leT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bl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user_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ole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1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ro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eNam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Co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role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_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nam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15"/>
          <p:cNvSpPr/>
          <p:nvPr/>
        </p:nvSpPr>
        <p:spPr>
          <a:xfrm>
            <a:off x="3474720" y="2268220"/>
            <a:ext cx="1718310" cy="180340"/>
          </a:xfrm>
          <a:custGeom>
            <a:avLst/>
            <a:gdLst/>
            <a:ahLst/>
            <a:cxnLst/>
            <a:rect l="l" t="t" r="r" b="b"/>
            <a:pathLst>
              <a:path w="1718310" h="180339">
                <a:moveTo>
                  <a:pt x="859789" y="180339"/>
                </a:moveTo>
                <a:lnTo>
                  <a:pt x="0" y="180339"/>
                </a:lnTo>
                <a:lnTo>
                  <a:pt x="0" y="0"/>
                </a:lnTo>
                <a:lnTo>
                  <a:pt x="1718309" y="0"/>
                </a:lnTo>
                <a:lnTo>
                  <a:pt x="1718309" y="180339"/>
                </a:lnTo>
                <a:lnTo>
                  <a:pt x="859789" y="180339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6"/>
          <p:cNvSpPr/>
          <p:nvPr/>
        </p:nvSpPr>
        <p:spPr>
          <a:xfrm>
            <a:off x="2978150" y="5688329"/>
            <a:ext cx="1718310" cy="179070"/>
          </a:xfrm>
          <a:custGeom>
            <a:avLst/>
            <a:gdLst/>
            <a:ahLst/>
            <a:cxnLst/>
            <a:rect l="l" t="t" r="r" b="b"/>
            <a:pathLst>
              <a:path w="1718310" h="179070">
                <a:moveTo>
                  <a:pt x="859789" y="179070"/>
                </a:moveTo>
                <a:lnTo>
                  <a:pt x="0" y="179070"/>
                </a:lnTo>
                <a:lnTo>
                  <a:pt x="0" y="0"/>
                </a:lnTo>
                <a:lnTo>
                  <a:pt x="1718310" y="0"/>
                </a:lnTo>
                <a:lnTo>
                  <a:pt x="1718310" y="179070"/>
                </a:lnTo>
                <a:lnTo>
                  <a:pt x="859789" y="179070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7"/>
          <p:cNvSpPr/>
          <p:nvPr/>
        </p:nvSpPr>
        <p:spPr>
          <a:xfrm>
            <a:off x="530859" y="2358389"/>
            <a:ext cx="2814320" cy="3420110"/>
          </a:xfrm>
          <a:custGeom>
            <a:avLst/>
            <a:gdLst/>
            <a:ahLst/>
            <a:cxnLst/>
            <a:rect l="l" t="t" r="r" b="b"/>
            <a:pathLst>
              <a:path w="2814320" h="3420110">
                <a:moveTo>
                  <a:pt x="2317750" y="3420110"/>
                </a:moveTo>
                <a:lnTo>
                  <a:pt x="0" y="3420110"/>
                </a:lnTo>
                <a:lnTo>
                  <a:pt x="0" y="0"/>
                </a:lnTo>
                <a:lnTo>
                  <a:pt x="2814319" y="0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8"/>
          <p:cNvSpPr/>
          <p:nvPr/>
        </p:nvSpPr>
        <p:spPr>
          <a:xfrm>
            <a:off x="2816860" y="5723890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9"/>
          <p:cNvSpPr/>
          <p:nvPr/>
        </p:nvSpPr>
        <p:spPr>
          <a:xfrm>
            <a:off x="3312159" y="2303779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FORM-Based authentication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3" name="object 6"/>
          <p:cNvSpPr txBox="1"/>
          <p:nvPr/>
        </p:nvSpPr>
        <p:spPr>
          <a:xfrm>
            <a:off x="706119" y="1466468"/>
            <a:ext cx="647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A</a:t>
            </a:r>
            <a:r>
              <a:rPr sz="3200" spc="-19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use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eq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urce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4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5" name="object 8"/>
          <p:cNvSpPr txBox="1"/>
          <p:nvPr/>
        </p:nvSpPr>
        <p:spPr>
          <a:xfrm>
            <a:off x="1137919" y="2093102"/>
            <a:ext cx="38411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logi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layed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7" name="object 10"/>
          <p:cNvSpPr txBox="1"/>
          <p:nvPr/>
        </p:nvSpPr>
        <p:spPr>
          <a:xfrm>
            <a:off x="1569719" y="2628296"/>
            <a:ext cx="61544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u</a:t>
            </a:r>
            <a:r>
              <a:rPr sz="2400" dirty="0">
                <a:latin typeface="Arial"/>
                <a:cs typeface="Arial"/>
              </a:rPr>
              <a:t>ser</a:t>
            </a:r>
            <a:r>
              <a:rPr sz="2400" spc="-10" dirty="0">
                <a:latin typeface="Arial"/>
                <a:cs typeface="Arial"/>
              </a:rPr>
              <a:t>na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a</a:t>
            </a:r>
            <a:r>
              <a:rPr sz="2400" dirty="0">
                <a:latin typeface="Arial"/>
                <a:cs typeface="Arial"/>
              </a:rPr>
              <a:t>nd</a:t>
            </a:r>
            <a:r>
              <a:rPr sz="2400" spc="-10" dirty="0">
                <a:latin typeface="Arial"/>
                <a:cs typeface="Arial"/>
              </a:rPr>
              <a:t> pa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11"/>
          <p:cNvSpPr txBox="1"/>
          <p:nvPr/>
        </p:nvSpPr>
        <p:spPr>
          <a:xfrm>
            <a:off x="814069" y="31750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1137919" y="3079892"/>
            <a:ext cx="54025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3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om</a:t>
            </a:r>
            <a:r>
              <a:rPr sz="2800" dirty="0">
                <a:latin typeface="Arial"/>
                <a:cs typeface="Arial"/>
              </a:rPr>
              <a:t>cat ch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cks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ere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0" name="object 13"/>
          <p:cNvSpPr txBox="1"/>
          <p:nvPr/>
        </p:nvSpPr>
        <p:spPr>
          <a:xfrm>
            <a:off x="1281430" y="365608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1" name="object 14"/>
          <p:cNvSpPr txBox="1"/>
          <p:nvPr/>
        </p:nvSpPr>
        <p:spPr>
          <a:xfrm>
            <a:off x="1569719" y="3615085"/>
            <a:ext cx="71513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</a:t>
            </a:r>
            <a:r>
              <a:rPr sz="2400" spc="-10" dirty="0">
                <a:latin typeface="Arial"/>
                <a:cs typeface="Arial"/>
              </a:rPr>
              <a:t>ed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15"/>
          <p:cNvSpPr txBox="1"/>
          <p:nvPr/>
        </p:nvSpPr>
        <p:spPr>
          <a:xfrm>
            <a:off x="1785620" y="412864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3" name="object 16"/>
          <p:cNvSpPr txBox="1"/>
          <p:nvPr/>
        </p:nvSpPr>
        <p:spPr>
          <a:xfrm>
            <a:off x="2001520" y="4058840"/>
            <a:ext cx="23729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ca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17"/>
          <p:cNvSpPr txBox="1"/>
          <p:nvPr/>
        </p:nvSpPr>
        <p:spPr>
          <a:xfrm>
            <a:off x="1281430" y="446126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5" name="object 18"/>
          <p:cNvSpPr txBox="1"/>
          <p:nvPr/>
        </p:nvSpPr>
        <p:spPr>
          <a:xfrm>
            <a:off x="1569719" y="4418996"/>
            <a:ext cx="83845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ha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equ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q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ag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ay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" name="object 19"/>
          <p:cNvSpPr txBox="1"/>
          <p:nvPr/>
        </p:nvSpPr>
        <p:spPr>
          <a:xfrm>
            <a:off x="1785620" y="493255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7" name="object 20"/>
          <p:cNvSpPr txBox="1"/>
          <p:nvPr/>
        </p:nvSpPr>
        <p:spPr>
          <a:xfrm>
            <a:off x="2001520" y="4864020"/>
            <a:ext cx="14820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ho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za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21"/>
          <p:cNvSpPr txBox="1"/>
          <p:nvPr/>
        </p:nvSpPr>
        <p:spPr>
          <a:xfrm>
            <a:off x="1281430" y="526644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9" name="object 22"/>
          <p:cNvSpPr txBox="1"/>
          <p:nvPr/>
        </p:nvSpPr>
        <p:spPr>
          <a:xfrm>
            <a:off x="1569719" y="5224176"/>
            <a:ext cx="76250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10" dirty="0">
                <a:latin typeface="Arial"/>
                <a:cs typeface="Arial"/>
              </a:rPr>
              <a:t>do</a:t>
            </a:r>
            <a:r>
              <a:rPr sz="2400" dirty="0">
                <a:latin typeface="Arial"/>
                <a:cs typeface="Arial"/>
              </a:rPr>
              <a:t>es </a:t>
            </a:r>
            <a:r>
              <a:rPr sz="2400" spc="-10" dirty="0">
                <a:latin typeface="Arial"/>
                <a:cs typeface="Arial"/>
              </a:rPr>
              <a:t>no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ha</a:t>
            </a:r>
            <a:r>
              <a:rPr sz="2400" dirty="0">
                <a:latin typeface="Arial"/>
                <a:cs typeface="Arial"/>
              </a:rPr>
              <a:t>ve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pag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23"/>
          <p:cNvSpPr txBox="1"/>
          <p:nvPr/>
        </p:nvSpPr>
        <p:spPr>
          <a:xfrm>
            <a:off x="1785620" y="573773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51" name="object 24"/>
          <p:cNvSpPr txBox="1"/>
          <p:nvPr/>
        </p:nvSpPr>
        <p:spPr>
          <a:xfrm>
            <a:off x="2001520" y="5669200"/>
            <a:ext cx="10725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4</a:t>
            </a:r>
            <a:r>
              <a:rPr sz="2000" spc="5" dirty="0">
                <a:latin typeface="Arial"/>
                <a:cs typeface="Arial"/>
              </a:rPr>
              <a:t>0</a:t>
            </a: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FORM-Based authentication(cont.)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object 3"/>
          <p:cNvSpPr/>
          <p:nvPr/>
        </p:nvSpPr>
        <p:spPr>
          <a:xfrm>
            <a:off x="572769" y="2339339"/>
            <a:ext cx="4324350" cy="219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4"/>
          <p:cNvSpPr/>
          <p:nvPr/>
        </p:nvSpPr>
        <p:spPr>
          <a:xfrm>
            <a:off x="5918200" y="2159000"/>
            <a:ext cx="4394200" cy="2933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5"/>
          <p:cNvSpPr txBox="1"/>
          <p:nvPr/>
        </p:nvSpPr>
        <p:spPr>
          <a:xfrm>
            <a:off x="1604010" y="1672772"/>
            <a:ext cx="20167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BAS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uthe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ticate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6"/>
          <p:cNvSpPr txBox="1"/>
          <p:nvPr/>
        </p:nvSpPr>
        <p:spPr>
          <a:xfrm>
            <a:off x="6949440" y="1686742"/>
            <a:ext cx="200596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F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dirty="0">
                <a:latin typeface="Arial"/>
                <a:cs typeface="Arial"/>
              </a:rPr>
              <a:t>M </a:t>
            </a:r>
            <a:r>
              <a:rPr sz="1800" spc="-5" dirty="0">
                <a:latin typeface="Arial"/>
                <a:cs typeface="Arial"/>
              </a:rPr>
              <a:t>auth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ntic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FORM-Based authentication(cont.)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24384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137919" y="2093102"/>
            <a:ext cx="3248660" cy="145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99"/>
              </a:lnSpc>
            </a:pP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ea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logi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dirty="0">
                <a:latin typeface="Arial"/>
                <a:cs typeface="Arial"/>
              </a:rPr>
              <a:t>e 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ea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p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dirty="0">
                <a:latin typeface="Arial"/>
                <a:cs typeface="Arial"/>
              </a:rPr>
              <a:t>e con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web</a:t>
            </a:r>
            <a:r>
              <a:rPr sz="2800" i="1" dirty="0">
                <a:latin typeface="Arial"/>
                <a:cs typeface="Arial"/>
              </a:rPr>
              <a:t>.x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814069" y="32665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acronyms(cont.)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706119" y="1466468"/>
            <a:ext cx="60280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JSR</a:t>
            </a:r>
            <a:r>
              <a:rPr sz="3200" spc="-5" dirty="0">
                <a:latin typeface="Arial"/>
                <a:cs typeface="Arial"/>
              </a:rPr>
              <a:t> 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Sp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if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ati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q</a:t>
            </a:r>
            <a:r>
              <a:rPr sz="3200" spc="-5" dirty="0">
                <a:latin typeface="Arial"/>
                <a:cs typeface="Arial"/>
              </a:rPr>
              <a:t>uest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1137919" y="2093102"/>
            <a:ext cx="773810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use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 can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k </a:t>
            </a:r>
            <a:r>
              <a:rPr sz="2800" spc="-5" dirty="0">
                <a:latin typeface="Arial"/>
                <a:cs typeface="Arial"/>
              </a:rPr>
              <a:t>ne</a:t>
            </a:r>
            <a:r>
              <a:rPr sz="2800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 fea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ur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av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tf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rm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381000" y="274782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8" name="object 10"/>
          <p:cNvSpPr txBox="1"/>
          <p:nvPr/>
        </p:nvSpPr>
        <p:spPr>
          <a:xfrm>
            <a:off x="706119" y="2641218"/>
            <a:ext cx="57353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Co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ni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y P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1" name="object 11"/>
          <p:cNvSpPr txBox="1"/>
          <p:nvPr/>
        </p:nvSpPr>
        <p:spPr>
          <a:xfrm>
            <a:off x="814069" y="3363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2" name="object 12"/>
          <p:cNvSpPr txBox="1"/>
          <p:nvPr/>
        </p:nvSpPr>
        <p:spPr>
          <a:xfrm>
            <a:off x="1137919" y="3267852"/>
            <a:ext cx="73012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cons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rtiu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whi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m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av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olu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13"/>
          <p:cNvSpPr txBox="1"/>
          <p:nvPr/>
        </p:nvSpPr>
        <p:spPr>
          <a:xfrm>
            <a:off x="381000" y="39225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4" name="object 14"/>
          <p:cNvSpPr txBox="1"/>
          <p:nvPr/>
        </p:nvSpPr>
        <p:spPr>
          <a:xfrm>
            <a:off x="706119" y="3815968"/>
            <a:ext cx="49904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terpris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5" name="object 15"/>
          <p:cNvSpPr txBox="1"/>
          <p:nvPr/>
        </p:nvSpPr>
        <p:spPr>
          <a:xfrm>
            <a:off x="814069" y="45377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6" name="object 16"/>
          <p:cNvSpPr txBox="1"/>
          <p:nvPr/>
        </p:nvSpPr>
        <p:spPr>
          <a:xfrm>
            <a:off x="1137919" y="4442602"/>
            <a:ext cx="80911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Java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mponen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handle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Ja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47" name="object 17"/>
          <p:cNvSpPr txBox="1"/>
          <p:nvPr/>
        </p:nvSpPr>
        <p:spPr>
          <a:xfrm>
            <a:off x="381000" y="509732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8" name="object 18"/>
          <p:cNvSpPr txBox="1"/>
          <p:nvPr/>
        </p:nvSpPr>
        <p:spPr>
          <a:xfrm>
            <a:off x="706119" y="4990718"/>
            <a:ext cx="53752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JO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Plai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Ol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je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49" name="object 19"/>
          <p:cNvSpPr txBox="1"/>
          <p:nvPr/>
        </p:nvSpPr>
        <p:spPr>
          <a:xfrm>
            <a:off x="814069" y="57125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0" name="object 20"/>
          <p:cNvSpPr txBox="1"/>
          <p:nvPr/>
        </p:nvSpPr>
        <p:spPr>
          <a:xfrm>
            <a:off x="1137919" y="5617352"/>
            <a:ext cx="48298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y 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mpl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mponent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FORM-Based authentication(cont.)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706119" y="1466468"/>
            <a:ext cx="2032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7"/>
          <p:cNvSpPr/>
          <p:nvPr/>
        </p:nvSpPr>
        <p:spPr>
          <a:xfrm>
            <a:off x="190500" y="2700020"/>
            <a:ext cx="10309860" cy="3221990"/>
          </a:xfrm>
          <a:custGeom>
            <a:avLst/>
            <a:gdLst/>
            <a:ahLst/>
            <a:cxnLst/>
            <a:rect l="l" t="t" r="r" b="b"/>
            <a:pathLst>
              <a:path w="10309860" h="3221990">
                <a:moveTo>
                  <a:pt x="10309860" y="0"/>
                </a:moveTo>
                <a:lnTo>
                  <a:pt x="0" y="0"/>
                </a:lnTo>
                <a:lnTo>
                  <a:pt x="0" y="3221990"/>
                </a:lnTo>
                <a:lnTo>
                  <a:pt x="10309860" y="3221990"/>
                </a:lnTo>
                <a:lnTo>
                  <a:pt x="1030986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"/>
          <p:cNvSpPr/>
          <p:nvPr/>
        </p:nvSpPr>
        <p:spPr>
          <a:xfrm>
            <a:off x="190500" y="2700020"/>
            <a:ext cx="10309860" cy="3221990"/>
          </a:xfrm>
          <a:custGeom>
            <a:avLst/>
            <a:gdLst/>
            <a:ahLst/>
            <a:cxnLst/>
            <a:rect l="l" t="t" r="r" b="b"/>
            <a:pathLst>
              <a:path w="10309860" h="3221990">
                <a:moveTo>
                  <a:pt x="5154930" y="3221990"/>
                </a:moveTo>
                <a:lnTo>
                  <a:pt x="0" y="3221990"/>
                </a:lnTo>
                <a:lnTo>
                  <a:pt x="0" y="0"/>
                </a:lnTo>
                <a:lnTo>
                  <a:pt x="10309860" y="0"/>
                </a:lnTo>
                <a:lnTo>
                  <a:pt x="10309860" y="3221990"/>
                </a:lnTo>
                <a:lnTo>
                  <a:pt x="5154930" y="322199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9"/>
          <p:cNvSpPr txBox="1"/>
          <p:nvPr/>
        </p:nvSpPr>
        <p:spPr>
          <a:xfrm>
            <a:off x="267970" y="2764822"/>
            <a:ext cx="610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10"/>
          <p:cNvSpPr txBox="1"/>
          <p:nvPr/>
        </p:nvSpPr>
        <p:spPr>
          <a:xfrm>
            <a:off x="267970" y="2973102"/>
            <a:ext cx="9043670" cy="291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075">
              <a:lnSpc>
                <a:spcPts val="1664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hea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38608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ht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p-eq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i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v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onte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t-T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y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pe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1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ntent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"tex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/ht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; 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arset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ISO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-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8859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-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1</a:t>
            </a:r>
            <a:r>
              <a:rPr sz="1400" i="1" spc="2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38608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gi</a:t>
            </a:r>
            <a:r>
              <a:rPr sz="1400" spc="-5" dirty="0"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itl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219075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hea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219075">
              <a:lnSpc>
                <a:spcPts val="1639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bod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y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38608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io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j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_sec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u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rit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y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_chec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k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ho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P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OST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54356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tabl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73850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 smtClean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 smtClean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 smtClean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lang="en-US" sz="1400" u="sng" spc="-10" dirty="0" smtClean="0">
                <a:latin typeface="Consolas"/>
                <a:cs typeface="Consolas"/>
              </a:rPr>
              <a:t>Username</a:t>
            </a:r>
            <a:r>
              <a:rPr sz="1400" spc="-5" dirty="0" smtClean="0">
                <a:latin typeface="Consolas"/>
                <a:cs typeface="Consolas"/>
              </a:rPr>
              <a:t>:</a:t>
            </a:r>
            <a:r>
              <a:rPr sz="1400" dirty="0" smtClean="0"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ty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"te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x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"j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_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user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ame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&gt;&lt;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73850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 smtClean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 smtClean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 smtClean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lang="en-US" sz="1400" u="sng" spc="-10" dirty="0" smtClean="0">
                <a:latin typeface="Consolas"/>
                <a:cs typeface="Consolas"/>
              </a:rPr>
              <a:t>Password</a:t>
            </a:r>
            <a:r>
              <a:rPr sz="1400" spc="-5" dirty="0" smtClean="0">
                <a:latin typeface="Consolas"/>
                <a:cs typeface="Consolas"/>
              </a:rPr>
              <a:t>:</a:t>
            </a:r>
            <a:r>
              <a:rPr sz="1400" spc="5" dirty="0" smtClean="0"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y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"p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sswo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am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j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_pas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wor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1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&gt;&lt;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738505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lspan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"2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inpu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t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typ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"sub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it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valu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"ENV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YER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&gt;&lt;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54356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table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386080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219075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bod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y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23" name="object 11"/>
          <p:cNvSpPr/>
          <p:nvPr/>
        </p:nvSpPr>
        <p:spPr>
          <a:xfrm>
            <a:off x="7063740" y="2390139"/>
            <a:ext cx="1527810" cy="490220"/>
          </a:xfrm>
          <a:custGeom>
            <a:avLst/>
            <a:gdLst/>
            <a:ahLst/>
            <a:cxnLst/>
            <a:rect l="l" t="t" r="r" b="b"/>
            <a:pathLst>
              <a:path w="1527809" h="490219">
                <a:moveTo>
                  <a:pt x="0" y="0"/>
                </a:moveTo>
                <a:lnTo>
                  <a:pt x="1527809" y="0"/>
                </a:lnTo>
                <a:lnTo>
                  <a:pt x="1527809" y="490220"/>
                </a:lnTo>
                <a:lnTo>
                  <a:pt x="0" y="4902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2"/>
          <p:cNvSpPr/>
          <p:nvPr/>
        </p:nvSpPr>
        <p:spPr>
          <a:xfrm>
            <a:off x="7063740" y="2390139"/>
            <a:ext cx="1527810" cy="490220"/>
          </a:xfrm>
          <a:custGeom>
            <a:avLst/>
            <a:gdLst/>
            <a:ahLst/>
            <a:cxnLst/>
            <a:rect l="l" t="t" r="r" b="b"/>
            <a:pathLst>
              <a:path w="1527809" h="490219">
                <a:moveTo>
                  <a:pt x="0" y="0"/>
                </a:moveTo>
                <a:lnTo>
                  <a:pt x="1527809" y="0"/>
                </a:lnTo>
                <a:lnTo>
                  <a:pt x="1527809" y="490220"/>
                </a:lnTo>
                <a:lnTo>
                  <a:pt x="0" y="4902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/>
          <p:cNvSpPr/>
          <p:nvPr/>
        </p:nvSpPr>
        <p:spPr>
          <a:xfrm>
            <a:off x="3359150" y="2576829"/>
            <a:ext cx="3413760" cy="1399540"/>
          </a:xfrm>
          <a:custGeom>
            <a:avLst/>
            <a:gdLst/>
            <a:ahLst/>
            <a:cxnLst/>
            <a:rect l="l" t="t" r="r" b="b"/>
            <a:pathLst>
              <a:path w="3413759" h="1399539">
                <a:moveTo>
                  <a:pt x="0" y="1399540"/>
                </a:moveTo>
                <a:lnTo>
                  <a:pt x="34137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4"/>
          <p:cNvSpPr/>
          <p:nvPr/>
        </p:nvSpPr>
        <p:spPr>
          <a:xfrm>
            <a:off x="3239770" y="3914140"/>
            <a:ext cx="170180" cy="110489"/>
          </a:xfrm>
          <a:custGeom>
            <a:avLst/>
            <a:gdLst/>
            <a:ahLst/>
            <a:cxnLst/>
            <a:rect l="l" t="t" r="r" b="b"/>
            <a:pathLst>
              <a:path w="170179" h="110489">
                <a:moveTo>
                  <a:pt x="129540" y="0"/>
                </a:moveTo>
                <a:lnTo>
                  <a:pt x="0" y="110489"/>
                </a:lnTo>
                <a:lnTo>
                  <a:pt x="170180" y="99060"/>
                </a:lnTo>
                <a:lnTo>
                  <a:pt x="129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5"/>
          <p:cNvSpPr/>
          <p:nvPr/>
        </p:nvSpPr>
        <p:spPr>
          <a:xfrm>
            <a:off x="6772909" y="2570479"/>
            <a:ext cx="201930" cy="6350"/>
          </a:xfrm>
          <a:custGeom>
            <a:avLst/>
            <a:gdLst/>
            <a:ahLst/>
            <a:cxnLst/>
            <a:rect l="l" t="t" r="r" b="b"/>
            <a:pathLst>
              <a:path w="201929" h="6350">
                <a:moveTo>
                  <a:pt x="0" y="6350"/>
                </a:moveTo>
                <a:lnTo>
                  <a:pt x="2019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6"/>
          <p:cNvSpPr txBox="1"/>
          <p:nvPr/>
        </p:nvSpPr>
        <p:spPr>
          <a:xfrm>
            <a:off x="7141209" y="2437836"/>
            <a:ext cx="1007744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580"/>
              </a:lnSpc>
            </a:pPr>
            <a:r>
              <a:rPr sz="1400" spc="5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let 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0" dirty="0">
                <a:latin typeface="Arial"/>
                <a:cs typeface="Arial"/>
              </a:rPr>
              <a:t>f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5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17"/>
          <p:cNvSpPr/>
          <p:nvPr/>
        </p:nvSpPr>
        <p:spPr>
          <a:xfrm>
            <a:off x="7475219" y="2880360"/>
            <a:ext cx="353060" cy="1493520"/>
          </a:xfrm>
          <a:custGeom>
            <a:avLst/>
            <a:gdLst/>
            <a:ahLst/>
            <a:cxnLst/>
            <a:rect l="l" t="t" r="r" b="b"/>
            <a:pathLst>
              <a:path w="353059" h="1493520">
                <a:moveTo>
                  <a:pt x="353059" y="0"/>
                </a:moveTo>
                <a:lnTo>
                  <a:pt x="0" y="14935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8"/>
          <p:cNvSpPr/>
          <p:nvPr/>
        </p:nvSpPr>
        <p:spPr>
          <a:xfrm>
            <a:off x="7430769" y="4330700"/>
            <a:ext cx="104139" cy="168910"/>
          </a:xfrm>
          <a:custGeom>
            <a:avLst/>
            <a:gdLst/>
            <a:ahLst/>
            <a:cxnLst/>
            <a:rect l="l" t="t" r="r" b="b"/>
            <a:pathLst>
              <a:path w="104140" h="168910">
                <a:moveTo>
                  <a:pt x="0" y="0"/>
                </a:moveTo>
                <a:lnTo>
                  <a:pt x="15239" y="168910"/>
                </a:lnTo>
                <a:lnTo>
                  <a:pt x="104139" y="241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9"/>
          <p:cNvSpPr/>
          <p:nvPr/>
        </p:nvSpPr>
        <p:spPr>
          <a:xfrm>
            <a:off x="8032750" y="2880360"/>
            <a:ext cx="176530" cy="1671320"/>
          </a:xfrm>
          <a:custGeom>
            <a:avLst/>
            <a:gdLst/>
            <a:ahLst/>
            <a:cxnLst/>
            <a:rect l="l" t="t" r="r" b="b"/>
            <a:pathLst>
              <a:path w="176529" h="1671320">
                <a:moveTo>
                  <a:pt x="176529" y="0"/>
                </a:moveTo>
                <a:lnTo>
                  <a:pt x="0" y="16713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0"/>
          <p:cNvSpPr/>
          <p:nvPr/>
        </p:nvSpPr>
        <p:spPr>
          <a:xfrm>
            <a:off x="7981950" y="4513579"/>
            <a:ext cx="107950" cy="166370"/>
          </a:xfrm>
          <a:custGeom>
            <a:avLst/>
            <a:gdLst/>
            <a:ahLst/>
            <a:cxnLst/>
            <a:rect l="l" t="t" r="r" b="b"/>
            <a:pathLst>
              <a:path w="107950" h="166370">
                <a:moveTo>
                  <a:pt x="0" y="0"/>
                </a:moveTo>
                <a:lnTo>
                  <a:pt x="36829" y="166370"/>
                </a:lnTo>
                <a:lnTo>
                  <a:pt x="10795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FORM-Based authentication(cont.)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4" name="object 6"/>
          <p:cNvSpPr txBox="1"/>
          <p:nvPr/>
        </p:nvSpPr>
        <p:spPr>
          <a:xfrm>
            <a:off x="706119" y="1466468"/>
            <a:ext cx="194246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Erro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age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5" name="object 7"/>
          <p:cNvSpPr txBox="1"/>
          <p:nvPr/>
        </p:nvSpPr>
        <p:spPr>
          <a:xfrm>
            <a:off x="763269" y="2519679"/>
            <a:ext cx="9546590" cy="1863972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664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53911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hea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990600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h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ttp-e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q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ui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v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"Con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ent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-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Type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cont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xt/h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ml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;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 chars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t=IS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-88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5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9-1</a:t>
            </a:r>
            <a:r>
              <a:rPr sz="1400" i="1" spc="2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99060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 smtClean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 smtClean="0">
                <a:solidFill>
                  <a:srgbClr val="3E7E7E"/>
                </a:solidFill>
                <a:latin typeface="Consolas"/>
                <a:cs typeface="Consolas"/>
              </a:rPr>
              <a:t>itl</a:t>
            </a:r>
            <a:r>
              <a:rPr sz="1400" spc="-5" dirty="0" smtClean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5" dirty="0" smtClean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 smtClean="0">
                <a:latin typeface="Consolas"/>
                <a:cs typeface="Consolas"/>
              </a:rPr>
              <a:t>Err</a:t>
            </a:r>
            <a:r>
              <a:rPr lang="en-US" sz="1400" spc="-10" dirty="0" smtClean="0">
                <a:latin typeface="Consolas"/>
                <a:cs typeface="Consolas"/>
              </a:rPr>
              <a:t>or</a:t>
            </a:r>
            <a:r>
              <a:rPr sz="1400" spc="-10" dirty="0" smtClean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 smtClean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539115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hea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53911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bod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y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99060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 smtClean="0">
                <a:solidFill>
                  <a:srgbClr val="3E7E7E"/>
                </a:solidFill>
                <a:latin typeface="Consolas"/>
                <a:cs typeface="Consolas"/>
              </a:rPr>
              <a:t>h</a:t>
            </a:r>
            <a:r>
              <a:rPr sz="1400" spc="-5" dirty="0" smtClean="0">
                <a:solidFill>
                  <a:srgbClr val="3E7E7E"/>
                </a:solidFill>
                <a:latin typeface="Consolas"/>
                <a:cs typeface="Consolas"/>
              </a:rPr>
              <a:t>3</a:t>
            </a:r>
            <a:r>
              <a:rPr sz="1400" spc="-5" dirty="0" smtClean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lang="en-US" sz="1400" spc="-10" dirty="0" smtClean="0">
                <a:latin typeface="Consolas"/>
                <a:cs typeface="Consolas"/>
              </a:rPr>
              <a:t>Incorrect auth</a:t>
            </a:r>
            <a:r>
              <a:rPr sz="1400" spc="-10" dirty="0" smtClean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 smtClean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3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539115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bod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y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90170">
              <a:lnSpc>
                <a:spcPts val="1664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FORM-Based authentication(cont.)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57772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i="1" spc="5" dirty="0">
                <a:latin typeface="Arial"/>
                <a:cs typeface="Arial"/>
              </a:rPr>
              <a:t>w</a:t>
            </a:r>
            <a:r>
              <a:rPr sz="3200" i="1" spc="-10" dirty="0">
                <a:latin typeface="Arial"/>
                <a:cs typeface="Arial"/>
              </a:rPr>
              <a:t>e</a:t>
            </a:r>
            <a:r>
              <a:rPr sz="3200" i="1" spc="-5" dirty="0">
                <a:latin typeface="Arial"/>
                <a:cs typeface="Arial"/>
              </a:rPr>
              <a:t>b.</a:t>
            </a:r>
            <a:r>
              <a:rPr sz="3200" i="1" dirty="0">
                <a:latin typeface="Arial"/>
                <a:cs typeface="Arial"/>
              </a:rPr>
              <a:t>x</a:t>
            </a:r>
            <a:r>
              <a:rPr sz="3200" i="1" spc="-10" dirty="0">
                <a:latin typeface="Arial"/>
                <a:cs typeface="Arial"/>
              </a:rPr>
              <a:t>m</a:t>
            </a:r>
            <a:r>
              <a:rPr sz="3200" i="1" dirty="0">
                <a:latin typeface="Arial"/>
                <a:cs typeface="Arial"/>
              </a:rPr>
              <a:t>l </a:t>
            </a:r>
            <a:r>
              <a:rPr sz="3200" spc="-5" dirty="0">
                <a:latin typeface="Arial"/>
                <a:cs typeface="Arial"/>
              </a:rPr>
              <a:t>file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763269" y="2588260"/>
            <a:ext cx="6657340" cy="1551940"/>
          </a:xfrm>
          <a:custGeom>
            <a:avLst/>
            <a:gdLst/>
            <a:ahLst/>
            <a:cxnLst/>
            <a:rect l="l" t="t" r="r" b="b"/>
            <a:pathLst>
              <a:path w="6657340" h="1551939">
                <a:moveTo>
                  <a:pt x="6657339" y="0"/>
                </a:moveTo>
                <a:lnTo>
                  <a:pt x="0" y="0"/>
                </a:lnTo>
                <a:lnTo>
                  <a:pt x="0" y="1551939"/>
                </a:lnTo>
                <a:lnTo>
                  <a:pt x="6657339" y="1551939"/>
                </a:lnTo>
                <a:lnTo>
                  <a:pt x="6657339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/>
          <p:nvPr/>
        </p:nvSpPr>
        <p:spPr>
          <a:xfrm>
            <a:off x="763269" y="2588260"/>
            <a:ext cx="6657340" cy="1551940"/>
          </a:xfrm>
          <a:custGeom>
            <a:avLst/>
            <a:gdLst/>
            <a:ahLst/>
            <a:cxnLst/>
            <a:rect l="l" t="t" r="r" b="b"/>
            <a:pathLst>
              <a:path w="6657340" h="1551939">
                <a:moveTo>
                  <a:pt x="3328669" y="1551939"/>
                </a:moveTo>
                <a:lnTo>
                  <a:pt x="0" y="1551939"/>
                </a:lnTo>
                <a:lnTo>
                  <a:pt x="0" y="0"/>
                </a:lnTo>
                <a:lnTo>
                  <a:pt x="6657339" y="0"/>
                </a:lnTo>
                <a:lnTo>
                  <a:pt x="6657339" y="1551939"/>
                </a:lnTo>
                <a:lnTo>
                  <a:pt x="3328669" y="155193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 txBox="1"/>
          <p:nvPr/>
        </p:nvSpPr>
        <p:spPr>
          <a:xfrm>
            <a:off x="840739" y="2653062"/>
            <a:ext cx="5900420" cy="145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nfi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46164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auth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h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F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R</a:t>
            </a:r>
            <a:r>
              <a:rPr sz="1400" spc="-5" dirty="0"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th-m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tho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46164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form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log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n-co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912494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orm-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ogi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-pag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latin typeface="Consolas"/>
                <a:cs typeface="Consolas"/>
              </a:rPr>
              <a:t>/</a:t>
            </a:r>
            <a:r>
              <a:rPr sz="1400" spc="-10" dirty="0">
                <a:latin typeface="Consolas"/>
                <a:cs typeface="Consolas"/>
              </a:rPr>
              <a:t>aut</a:t>
            </a:r>
            <a:r>
              <a:rPr sz="1400" spc="-15" dirty="0">
                <a:latin typeface="Consolas"/>
                <a:cs typeface="Consolas"/>
              </a:rPr>
              <a:t>h</a:t>
            </a:r>
            <a:r>
              <a:rPr sz="1400" spc="-10" dirty="0">
                <a:latin typeface="Consolas"/>
                <a:cs typeface="Consolas"/>
              </a:rPr>
              <a:t>/logi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.js</a:t>
            </a:r>
            <a:r>
              <a:rPr sz="1400" spc="-5" dirty="0"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m-lo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912494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orm-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rro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-pag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latin typeface="Consolas"/>
                <a:cs typeface="Consolas"/>
              </a:rPr>
              <a:t>/</a:t>
            </a:r>
            <a:r>
              <a:rPr sz="1400" spc="-10" dirty="0" smtClean="0">
                <a:latin typeface="Consolas"/>
                <a:cs typeface="Consolas"/>
              </a:rPr>
              <a:t>aut</a:t>
            </a:r>
            <a:r>
              <a:rPr sz="1400" spc="-15" dirty="0" smtClean="0">
                <a:latin typeface="Consolas"/>
                <a:cs typeface="Consolas"/>
              </a:rPr>
              <a:t>h</a:t>
            </a:r>
            <a:r>
              <a:rPr sz="1400" spc="-10" dirty="0" smtClean="0">
                <a:latin typeface="Consolas"/>
                <a:cs typeface="Consolas"/>
              </a:rPr>
              <a:t>/err</a:t>
            </a:r>
            <a:r>
              <a:rPr lang="en-US" sz="1400" spc="-10" dirty="0" smtClean="0">
                <a:latin typeface="Consolas"/>
                <a:cs typeface="Consolas"/>
              </a:rPr>
              <a:t>o</a:t>
            </a:r>
            <a:r>
              <a:rPr sz="1400" spc="-10" dirty="0" smtClean="0">
                <a:latin typeface="Consolas"/>
                <a:cs typeface="Consolas"/>
              </a:rPr>
              <a:t>r.j</a:t>
            </a:r>
            <a:r>
              <a:rPr sz="1400" spc="-15" dirty="0" smtClean="0">
                <a:latin typeface="Consolas"/>
                <a:cs typeface="Consolas"/>
              </a:rPr>
              <a:t>s</a:t>
            </a:r>
            <a:r>
              <a:rPr sz="1400" spc="0" dirty="0" smtClean="0"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rm-er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or-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ag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461645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for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-lo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nfi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gin-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onf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6" name="object 10"/>
          <p:cNvSpPr/>
          <p:nvPr/>
        </p:nvSpPr>
        <p:spPr>
          <a:xfrm>
            <a:off x="8714740" y="2693670"/>
            <a:ext cx="1404620" cy="1266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/>
          <p:nvPr/>
        </p:nvSpPr>
        <p:spPr>
          <a:xfrm>
            <a:off x="7063740" y="3455670"/>
            <a:ext cx="1780539" cy="0"/>
          </a:xfrm>
          <a:custGeom>
            <a:avLst/>
            <a:gdLst/>
            <a:ahLst/>
            <a:cxnLst/>
            <a:rect l="l" t="t" r="r" b="b"/>
            <a:pathLst>
              <a:path w="1780540">
                <a:moveTo>
                  <a:pt x="0" y="0"/>
                </a:moveTo>
                <a:lnTo>
                  <a:pt x="17805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/>
          <p:cNvSpPr/>
          <p:nvPr/>
        </p:nvSpPr>
        <p:spPr>
          <a:xfrm>
            <a:off x="8811259" y="3402329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60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DIGEST authenticate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381000" y="15908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706119" y="1466468"/>
            <a:ext cx="8500745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3200" spc="-10" dirty="0">
                <a:latin typeface="Courier New"/>
                <a:cs typeface="Courier New"/>
              </a:rPr>
              <a:t>U</a:t>
            </a:r>
            <a:r>
              <a:rPr sz="3200" spc="5" dirty="0">
                <a:latin typeface="Courier New"/>
                <a:cs typeface="Courier New"/>
              </a:rPr>
              <a:t>s</a:t>
            </a:r>
            <a:r>
              <a:rPr sz="3200" spc="-5" dirty="0">
                <a:latin typeface="Courier New"/>
                <a:cs typeface="Courier New"/>
              </a:rPr>
              <a:t>e</a:t>
            </a:r>
            <a:r>
              <a:rPr sz="3200" spc="-10" dirty="0">
                <a:latin typeface="Courier New"/>
                <a:cs typeface="Courier New"/>
              </a:rPr>
              <a:t>r</a:t>
            </a:r>
            <a:r>
              <a:rPr sz="3200" spc="5" dirty="0">
                <a:latin typeface="Courier New"/>
                <a:cs typeface="Courier New"/>
              </a:rPr>
              <a:t>D</a:t>
            </a:r>
            <a:r>
              <a:rPr sz="3200" spc="-5" dirty="0">
                <a:latin typeface="Courier New"/>
                <a:cs typeface="Courier New"/>
              </a:rPr>
              <a:t>a</a:t>
            </a:r>
            <a:r>
              <a:rPr sz="3200" spc="-10" dirty="0">
                <a:latin typeface="Courier New"/>
                <a:cs typeface="Courier New"/>
              </a:rPr>
              <a:t>t</a:t>
            </a:r>
            <a:r>
              <a:rPr sz="3200" spc="5" dirty="0">
                <a:latin typeface="Courier New"/>
                <a:cs typeface="Courier New"/>
              </a:rPr>
              <a:t>a</a:t>
            </a:r>
            <a:r>
              <a:rPr sz="3200" spc="-5" dirty="0">
                <a:latin typeface="Courier New"/>
                <a:cs typeface="Courier New"/>
              </a:rPr>
              <a:t>B</a:t>
            </a:r>
            <a:r>
              <a:rPr sz="3200" spc="-10" dirty="0">
                <a:latin typeface="Courier New"/>
                <a:cs typeface="Courier New"/>
              </a:rPr>
              <a:t>a</a:t>
            </a:r>
            <a:r>
              <a:rPr sz="3200" spc="5" dirty="0">
                <a:latin typeface="Courier New"/>
                <a:cs typeface="Courier New"/>
              </a:rPr>
              <a:t>s</a:t>
            </a:r>
            <a:r>
              <a:rPr sz="3200" spc="-5" dirty="0">
                <a:latin typeface="Courier New"/>
                <a:cs typeface="Courier New"/>
              </a:rPr>
              <a:t>e</a:t>
            </a:r>
            <a:r>
              <a:rPr sz="3200" spc="-10" dirty="0">
                <a:latin typeface="Courier New"/>
                <a:cs typeface="Courier New"/>
              </a:rPr>
              <a:t>R</a:t>
            </a:r>
            <a:r>
              <a:rPr sz="3200" spc="5" dirty="0">
                <a:latin typeface="Courier New"/>
                <a:cs typeface="Courier New"/>
              </a:rPr>
              <a:t>e</a:t>
            </a:r>
            <a:r>
              <a:rPr sz="3200" spc="-5" dirty="0">
                <a:latin typeface="Courier New"/>
                <a:cs typeface="Courier New"/>
              </a:rPr>
              <a:t>a</a:t>
            </a:r>
            <a:r>
              <a:rPr sz="3200" spc="-10" dirty="0">
                <a:latin typeface="Courier New"/>
                <a:cs typeface="Courier New"/>
              </a:rPr>
              <a:t>l</a:t>
            </a:r>
            <a:r>
              <a:rPr sz="3200" dirty="0">
                <a:latin typeface="Courier New"/>
                <a:cs typeface="Courier New"/>
              </a:rPr>
              <a:t>m</a:t>
            </a:r>
            <a:r>
              <a:rPr sz="3200" spc="-1015" dirty="0">
                <a:latin typeface="Courier New"/>
                <a:cs typeface="Courier New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ur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 </a:t>
            </a:r>
            <a:r>
              <a:rPr sz="3200" spc="-10" dirty="0">
                <a:latin typeface="Arial"/>
                <a:cs typeface="Arial"/>
              </a:rPr>
              <a:t>DI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ST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nticate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814069" y="26797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8"/>
          <p:cNvSpPr txBox="1"/>
          <p:nvPr/>
        </p:nvSpPr>
        <p:spPr>
          <a:xfrm>
            <a:off x="1137919" y="2584592"/>
            <a:ext cx="8707120" cy="1314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course,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ealm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e sec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am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ay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800" spc="-1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nee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</a:p>
        </p:txBody>
      </p:sp>
      <p:sp>
        <p:nvSpPr>
          <p:cNvPr id="23" name="object 9"/>
          <p:cNvSpPr txBox="1"/>
          <p:nvPr/>
        </p:nvSpPr>
        <p:spPr>
          <a:xfrm>
            <a:off x="814069" y="36132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10"/>
          <p:cNvSpPr txBox="1"/>
          <p:nvPr/>
        </p:nvSpPr>
        <p:spPr>
          <a:xfrm>
            <a:off x="1281430" y="409423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5" name="object 11"/>
          <p:cNvSpPr txBox="1"/>
          <p:nvPr/>
        </p:nvSpPr>
        <p:spPr>
          <a:xfrm>
            <a:off x="1569719" y="4051966"/>
            <a:ext cx="38760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DIG</a:t>
            </a:r>
            <a:r>
              <a:rPr sz="2400" spc="-10" dirty="0">
                <a:latin typeface="Arial"/>
                <a:cs typeface="Arial"/>
              </a:rPr>
              <a:t>ES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go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12"/>
          <p:cNvSpPr txBox="1"/>
          <p:nvPr/>
        </p:nvSpPr>
        <p:spPr>
          <a:xfrm>
            <a:off x="1785620" y="456552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7" name="object 13"/>
          <p:cNvSpPr txBox="1"/>
          <p:nvPr/>
        </p:nvSpPr>
        <p:spPr>
          <a:xfrm>
            <a:off x="2001520" y="4496990"/>
            <a:ext cx="22777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i="1" spc="5" dirty="0">
                <a:latin typeface="Arial"/>
                <a:cs typeface="Arial"/>
              </a:rPr>
              <a:t>s</a:t>
            </a:r>
            <a:r>
              <a:rPr sz="2000" i="1" spc="-5" dirty="0">
                <a:latin typeface="Arial"/>
                <a:cs typeface="Arial"/>
              </a:rPr>
              <a:t>e</a:t>
            </a: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5" dirty="0">
                <a:latin typeface="Arial"/>
                <a:cs typeface="Arial"/>
              </a:rPr>
              <a:t>ve</a:t>
            </a:r>
            <a:r>
              <a:rPr sz="2000" i="1" spc="-70" dirty="0">
                <a:latin typeface="Arial"/>
                <a:cs typeface="Arial"/>
              </a:rPr>
              <a:t>r</a:t>
            </a:r>
            <a:r>
              <a:rPr sz="2000" i="1" spc="-15" dirty="0">
                <a:latin typeface="Arial"/>
                <a:cs typeface="Arial"/>
              </a:rPr>
              <a:t>.</a:t>
            </a:r>
            <a:r>
              <a:rPr sz="2000" i="1" spc="5" dirty="0">
                <a:latin typeface="Arial"/>
                <a:cs typeface="Arial"/>
              </a:rPr>
              <a:t>x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l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14"/>
          <p:cNvSpPr txBox="1"/>
          <p:nvPr/>
        </p:nvSpPr>
        <p:spPr>
          <a:xfrm>
            <a:off x="1281430" y="4899411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9" name="object 15"/>
          <p:cNvSpPr txBox="1"/>
          <p:nvPr/>
        </p:nvSpPr>
        <p:spPr>
          <a:xfrm>
            <a:off x="1569719" y="4857146"/>
            <a:ext cx="4289425" cy="7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600"/>
              </a:lnSpc>
            </a:pPr>
            <a:r>
              <a:rPr sz="2400" dirty="0">
                <a:latin typeface="Arial"/>
                <a:cs typeface="Arial"/>
              </a:rPr>
              <a:t>cr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DIGE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ass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rd </a:t>
            </a:r>
            <a:r>
              <a:rPr sz="2400" spc="-10" dirty="0">
                <a:latin typeface="Arial"/>
                <a:cs typeface="Arial"/>
              </a:rPr>
              <a:t>ad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pa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16"/>
          <p:cNvSpPr txBox="1"/>
          <p:nvPr/>
        </p:nvSpPr>
        <p:spPr>
          <a:xfrm>
            <a:off x="1785620" y="581901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1" name="object 17"/>
          <p:cNvSpPr txBox="1"/>
          <p:nvPr/>
        </p:nvSpPr>
        <p:spPr>
          <a:xfrm>
            <a:off x="2001520" y="5750480"/>
            <a:ext cx="336105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i="1" spc="-15" dirty="0">
                <a:latin typeface="Arial"/>
                <a:cs typeface="Arial"/>
              </a:rPr>
              <a:t>t</a:t>
            </a:r>
            <a:r>
              <a:rPr sz="2000" i="1" spc="5" dirty="0">
                <a:latin typeface="Arial"/>
                <a:cs typeface="Arial"/>
              </a:rPr>
              <a:t>o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spc="5" dirty="0">
                <a:latin typeface="Arial"/>
                <a:cs typeface="Arial"/>
              </a:rPr>
              <a:t>ca</a:t>
            </a:r>
            <a:r>
              <a:rPr sz="2000" i="1" spc="-15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-</a:t>
            </a:r>
            <a:r>
              <a:rPr sz="2000" i="1" spc="5" dirty="0">
                <a:latin typeface="Arial"/>
                <a:cs typeface="Arial"/>
              </a:rPr>
              <a:t>u</a:t>
            </a:r>
            <a:r>
              <a:rPr sz="2000" i="1" dirty="0">
                <a:latin typeface="Arial"/>
                <a:cs typeface="Arial"/>
              </a:rPr>
              <a:t>s</a:t>
            </a:r>
            <a:r>
              <a:rPr sz="2000" i="1" spc="5" dirty="0">
                <a:latin typeface="Arial"/>
                <a:cs typeface="Arial"/>
              </a:rPr>
              <a:t>e</a:t>
            </a: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5" dirty="0">
                <a:latin typeface="Arial"/>
                <a:cs typeface="Arial"/>
              </a:rPr>
              <a:t>s</a:t>
            </a:r>
            <a:r>
              <a:rPr sz="2000" i="1" spc="-15" dirty="0">
                <a:latin typeface="Arial"/>
                <a:cs typeface="Arial"/>
              </a:rPr>
              <a:t>.</a:t>
            </a:r>
            <a:r>
              <a:rPr sz="2000" i="1" spc="5" dirty="0">
                <a:latin typeface="Arial"/>
                <a:cs typeface="Arial"/>
              </a:rPr>
              <a:t>x</a:t>
            </a:r>
            <a:r>
              <a:rPr sz="2000" i="1" spc="-1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l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18"/>
          <p:cNvSpPr txBox="1"/>
          <p:nvPr/>
        </p:nvSpPr>
        <p:spPr>
          <a:xfrm>
            <a:off x="1281430" y="615163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3" name="object 19"/>
          <p:cNvSpPr txBox="1"/>
          <p:nvPr/>
        </p:nvSpPr>
        <p:spPr>
          <a:xfrm>
            <a:off x="1569719" y="6110635"/>
            <a:ext cx="34258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spc="-1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ure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og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5" dirty="0">
                <a:latin typeface="Arial"/>
                <a:cs typeface="Arial"/>
              </a:rPr>
              <a:t>-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dirty="0"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20"/>
          <p:cNvSpPr txBox="1"/>
          <p:nvPr/>
        </p:nvSpPr>
        <p:spPr>
          <a:xfrm>
            <a:off x="1785620" y="662419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5" name="object 21"/>
          <p:cNvSpPr txBox="1"/>
          <p:nvPr/>
        </p:nvSpPr>
        <p:spPr>
          <a:xfrm>
            <a:off x="2001520" y="6554389"/>
            <a:ext cx="20447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w</a:t>
            </a:r>
            <a:r>
              <a:rPr sz="2000" i="1" spc="5" dirty="0">
                <a:latin typeface="Arial"/>
                <a:cs typeface="Arial"/>
              </a:rPr>
              <a:t>e</a:t>
            </a:r>
            <a:r>
              <a:rPr sz="2000" i="1" spc="-5" dirty="0">
                <a:latin typeface="Arial"/>
                <a:cs typeface="Arial"/>
              </a:rPr>
              <a:t>b</a:t>
            </a:r>
            <a:r>
              <a:rPr sz="2000" i="1" spc="-15" dirty="0">
                <a:latin typeface="Arial"/>
                <a:cs typeface="Arial"/>
              </a:rPr>
              <a:t>.</a:t>
            </a:r>
            <a:r>
              <a:rPr sz="2000" i="1" spc="5" dirty="0">
                <a:latin typeface="Arial"/>
                <a:cs typeface="Arial"/>
              </a:rPr>
              <a:t>x</a:t>
            </a:r>
            <a:r>
              <a:rPr sz="2000" i="1" spc="-1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l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le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DIGEST authenticate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7" name="object 6"/>
          <p:cNvSpPr txBox="1"/>
          <p:nvPr/>
        </p:nvSpPr>
        <p:spPr>
          <a:xfrm>
            <a:off x="706119" y="1466468"/>
            <a:ext cx="522859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Sele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IG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lg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rithm</a:t>
            </a:r>
            <a:endParaRPr sz="3200">
              <a:latin typeface="Arial"/>
              <a:cs typeface="Arial"/>
            </a:endParaRPr>
          </a:p>
        </p:txBody>
      </p:sp>
      <p:sp>
        <p:nvSpPr>
          <p:cNvPr id="38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9" name="object 8"/>
          <p:cNvSpPr txBox="1"/>
          <p:nvPr/>
        </p:nvSpPr>
        <p:spPr>
          <a:xfrm>
            <a:off x="1137919" y="2093102"/>
            <a:ext cx="25844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s</a:t>
            </a:r>
            <a:r>
              <a:rPr sz="2800" i="1" spc="10" dirty="0">
                <a:latin typeface="Arial"/>
                <a:cs typeface="Arial"/>
              </a:rPr>
              <a:t>e</a:t>
            </a:r>
            <a:r>
              <a:rPr sz="2800" i="1" spc="-5" dirty="0">
                <a:latin typeface="Arial"/>
                <a:cs typeface="Arial"/>
              </a:rPr>
              <a:t>r</a:t>
            </a:r>
            <a:r>
              <a:rPr sz="2800" i="1" spc="5" dirty="0">
                <a:latin typeface="Arial"/>
                <a:cs typeface="Arial"/>
              </a:rPr>
              <a:t>v</a:t>
            </a:r>
            <a:r>
              <a:rPr sz="2800" i="1" spc="-10" dirty="0">
                <a:latin typeface="Arial"/>
                <a:cs typeface="Arial"/>
              </a:rPr>
              <a:t>e</a:t>
            </a:r>
            <a:r>
              <a:rPr sz="2800" i="1" spc="-10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spc="5" dirty="0">
                <a:latin typeface="Arial"/>
                <a:cs typeface="Arial"/>
              </a:rPr>
              <a:t>x</a:t>
            </a:r>
            <a:r>
              <a:rPr sz="2800" i="1" spc="-1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0" name="object 9"/>
          <p:cNvSpPr txBox="1"/>
          <p:nvPr/>
        </p:nvSpPr>
        <p:spPr>
          <a:xfrm>
            <a:off x="381000" y="338409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1" name="object 10"/>
          <p:cNvSpPr txBox="1"/>
          <p:nvPr/>
        </p:nvSpPr>
        <p:spPr>
          <a:xfrm>
            <a:off x="706119" y="3277487"/>
            <a:ext cx="53892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at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IG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5" dirty="0">
                <a:latin typeface="Arial"/>
                <a:cs typeface="Arial"/>
              </a:rPr>
              <a:t>ord</a:t>
            </a:r>
            <a:endParaRPr sz="3200">
              <a:latin typeface="Arial"/>
              <a:cs typeface="Arial"/>
            </a:endParaRPr>
          </a:p>
        </p:txBody>
      </p:sp>
      <p:sp>
        <p:nvSpPr>
          <p:cNvPr id="42" name="object 11"/>
          <p:cNvSpPr txBox="1"/>
          <p:nvPr/>
        </p:nvSpPr>
        <p:spPr>
          <a:xfrm>
            <a:off x="814069" y="39993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3" name="object 12"/>
          <p:cNvSpPr txBox="1"/>
          <p:nvPr/>
        </p:nvSpPr>
        <p:spPr>
          <a:xfrm>
            <a:off x="1137919" y="3904122"/>
            <a:ext cx="55029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Java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upport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ges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gor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thm</a:t>
            </a:r>
            <a:endParaRPr sz="2800">
              <a:latin typeface="Arial"/>
              <a:cs typeface="Arial"/>
            </a:endParaRPr>
          </a:p>
        </p:txBody>
      </p:sp>
      <p:sp>
        <p:nvSpPr>
          <p:cNvPr id="44" name="object 13"/>
          <p:cNvSpPr txBox="1"/>
          <p:nvPr/>
        </p:nvSpPr>
        <p:spPr>
          <a:xfrm>
            <a:off x="1281430" y="44803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5" name="object 14"/>
          <p:cNvSpPr txBox="1"/>
          <p:nvPr/>
        </p:nvSpPr>
        <p:spPr>
          <a:xfrm>
            <a:off x="1569719" y="4438046"/>
            <a:ext cx="19716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5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" name="object 15"/>
          <p:cNvSpPr txBox="1"/>
          <p:nvPr/>
        </p:nvSpPr>
        <p:spPr>
          <a:xfrm>
            <a:off x="814069" y="49860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7" name="object 16"/>
          <p:cNvSpPr txBox="1"/>
          <p:nvPr/>
        </p:nvSpPr>
        <p:spPr>
          <a:xfrm>
            <a:off x="1137919" y="4890911"/>
            <a:ext cx="53193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"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opw</a:t>
            </a:r>
            <a:r>
              <a:rPr sz="2800" dirty="0">
                <a:latin typeface="Arial"/>
                <a:cs typeface="Arial"/>
              </a:rPr>
              <a:t>"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tplai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wor</a:t>
            </a:r>
            <a:r>
              <a:rPr sz="2800" dirty="0">
                <a:latin typeface="Arial"/>
                <a:cs typeface="Arial"/>
              </a:rPr>
              <a:t>d</a:t>
            </a:r>
            <a:endParaRPr sz="2800">
              <a:latin typeface="Arial"/>
              <a:cs typeface="Arial"/>
            </a:endParaRPr>
          </a:p>
        </p:txBody>
      </p:sp>
      <p:sp>
        <p:nvSpPr>
          <p:cNvPr id="48" name="object 17"/>
          <p:cNvSpPr txBox="1"/>
          <p:nvPr/>
        </p:nvSpPr>
        <p:spPr>
          <a:xfrm>
            <a:off x="1145539" y="2519679"/>
            <a:ext cx="7636509" cy="59690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9115" marR="1497330" indent="-449580">
              <a:lnSpc>
                <a:spcPts val="165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eal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lass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"org.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pac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e.ca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alina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rea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m.Us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rData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b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ase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ealm"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res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urc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Nam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User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ata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b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ase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1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b="1" spc="-15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b="1" spc="-10" dirty="0">
                <a:solidFill>
                  <a:srgbClr val="7E007E"/>
                </a:solidFill>
                <a:latin typeface="Consolas"/>
                <a:cs typeface="Consolas"/>
              </a:rPr>
              <a:t>igest</a:t>
            </a:r>
            <a:r>
              <a:rPr sz="1400" b="1" spc="-5" dirty="0">
                <a:latin typeface="Consolas"/>
                <a:cs typeface="Consolas"/>
              </a:rPr>
              <a:t>=</a:t>
            </a:r>
            <a:r>
              <a:rPr sz="1400" b="1" i="1" spc="-10" dirty="0">
                <a:solidFill>
                  <a:srgbClr val="2900FF"/>
                </a:solidFill>
                <a:latin typeface="Consolas"/>
                <a:cs typeface="Consolas"/>
              </a:rPr>
              <a:t>"sha"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9" name="object 18"/>
          <p:cNvSpPr txBox="1"/>
          <p:nvPr/>
        </p:nvSpPr>
        <p:spPr>
          <a:xfrm>
            <a:off x="1647189" y="5416550"/>
            <a:ext cx="6944359" cy="620426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 marR="1134745">
              <a:lnSpc>
                <a:spcPct val="111600"/>
              </a:lnSpc>
            </a:pPr>
            <a:r>
              <a:rPr sz="1800" spc="-15" dirty="0">
                <a:solidFill>
                  <a:srgbClr val="FFFFFF"/>
                </a:solidFill>
                <a:latin typeface="Arial Unicode MS"/>
                <a:cs typeface="Arial Unicode MS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 Unicode MS"/>
                <a:cs typeface="Arial Unicode MS"/>
              </a:rPr>
              <a:t>ig</a:t>
            </a:r>
            <a:r>
              <a:rPr sz="1800" spc="-15" dirty="0">
                <a:solidFill>
                  <a:srgbClr val="FFFFFF"/>
                </a:solidFill>
                <a:latin typeface="Arial Unicode MS"/>
                <a:cs typeface="Arial Unicode MS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Arial Unicode MS"/>
                <a:cs typeface="Arial Unicode MS"/>
              </a:rPr>
              <a:t>st</a:t>
            </a:r>
            <a:r>
              <a:rPr sz="1800" spc="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800" dirty="0">
                <a:solidFill>
                  <a:srgbClr val="FFFFFF"/>
                </a:solidFill>
                <a:latin typeface="Arial Unicode MS"/>
                <a:cs typeface="Arial Unicode MS"/>
              </a:rPr>
              <a:t>-a</a:t>
            </a:r>
            <a:r>
              <a:rPr sz="1800" spc="-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Arial Unicode MS"/>
                <a:cs typeface="Arial Unicode MS"/>
              </a:rPr>
              <a:t>sha</a:t>
            </a:r>
            <a:r>
              <a:rPr sz="1800" spc="-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lang="en-US" spc="-5" dirty="0" err="1" smtClean="0">
                <a:solidFill>
                  <a:srgbClr val="FFFFFF"/>
                </a:solidFill>
                <a:latin typeface="Arial Unicode MS"/>
                <a:cs typeface="Arial Unicode MS"/>
              </a:rPr>
              <a:t>pupkin</a:t>
            </a:r>
            <a:r>
              <a:rPr sz="1800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lang="en-US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pupkin</a:t>
            </a:r>
            <a:r>
              <a:rPr sz="1800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: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5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5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7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86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0</a:t>
            </a:r>
            <a:r>
              <a:rPr sz="1800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f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e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34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5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17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d6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30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8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0a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0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7c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d5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0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7c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9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dd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e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800" spc="-1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5</a:t>
            </a:r>
            <a:r>
              <a:rPr sz="1800" spc="-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621</a:t>
            </a:r>
            <a:endParaRPr sz="18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DIGEST authenticate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706119" y="1466468"/>
            <a:ext cx="57543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Ad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spc="-10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ss</a:t>
            </a:r>
            <a:r>
              <a:rPr sz="3200" spc="-5" dirty="0">
                <a:latin typeface="Arial"/>
                <a:cs typeface="Arial"/>
              </a:rPr>
              <a:t>wor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alm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8"/>
          <p:cNvSpPr txBox="1"/>
          <p:nvPr/>
        </p:nvSpPr>
        <p:spPr>
          <a:xfrm>
            <a:off x="1137919" y="2093102"/>
            <a:ext cx="32893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tom</a:t>
            </a:r>
            <a:r>
              <a:rPr sz="2800" i="1" dirty="0">
                <a:latin typeface="Arial"/>
                <a:cs typeface="Arial"/>
              </a:rPr>
              <a:t>cat</a:t>
            </a:r>
            <a:r>
              <a:rPr sz="2800" i="1" spc="5" dirty="0">
                <a:latin typeface="Arial"/>
                <a:cs typeface="Arial"/>
              </a:rPr>
              <a:t>-</a:t>
            </a:r>
            <a:r>
              <a:rPr sz="2800" i="1" spc="-10" dirty="0">
                <a:latin typeface="Arial"/>
                <a:cs typeface="Arial"/>
              </a:rPr>
              <a:t>u</a:t>
            </a:r>
            <a:r>
              <a:rPr sz="2800" i="1" spc="5" dirty="0">
                <a:latin typeface="Arial"/>
                <a:cs typeface="Arial"/>
              </a:rPr>
              <a:t>s</a:t>
            </a:r>
            <a:r>
              <a:rPr sz="2800" i="1" spc="-5" dirty="0">
                <a:latin typeface="Arial"/>
                <a:cs typeface="Arial"/>
              </a:rPr>
              <a:t>er</a:t>
            </a:r>
            <a:r>
              <a:rPr sz="2800" i="1" spc="5" dirty="0">
                <a:latin typeface="Arial"/>
                <a:cs typeface="Arial"/>
              </a:rPr>
              <a:t>s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4" name="object 10"/>
          <p:cNvSpPr txBox="1"/>
          <p:nvPr/>
        </p:nvSpPr>
        <p:spPr>
          <a:xfrm>
            <a:off x="1569719" y="2628296"/>
            <a:ext cx="9042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11"/>
          <p:cNvSpPr txBox="1"/>
          <p:nvPr/>
        </p:nvSpPr>
        <p:spPr>
          <a:xfrm>
            <a:off x="1281430" y="37538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6" name="object 12"/>
          <p:cNvSpPr txBox="1"/>
          <p:nvPr/>
        </p:nvSpPr>
        <p:spPr>
          <a:xfrm>
            <a:off x="1569719" y="3711606"/>
            <a:ext cx="5835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no</a:t>
            </a: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13"/>
          <p:cNvSpPr txBox="1"/>
          <p:nvPr/>
        </p:nvSpPr>
        <p:spPr>
          <a:xfrm>
            <a:off x="381000" y="49144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8" name="object 14"/>
          <p:cNvSpPr txBox="1"/>
          <p:nvPr/>
        </p:nvSpPr>
        <p:spPr>
          <a:xfrm>
            <a:off x="706119" y="4809108"/>
            <a:ext cx="46469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lo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spc="-10" dirty="0">
                <a:latin typeface="Arial"/>
                <a:cs typeface="Arial"/>
              </a:rPr>
              <a:t>-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endParaRPr sz="3200">
              <a:latin typeface="Arial"/>
              <a:cs typeface="Arial"/>
            </a:endParaRPr>
          </a:p>
        </p:txBody>
      </p:sp>
      <p:sp>
        <p:nvSpPr>
          <p:cNvPr id="29" name="object 15"/>
          <p:cNvSpPr txBox="1"/>
          <p:nvPr/>
        </p:nvSpPr>
        <p:spPr>
          <a:xfrm>
            <a:off x="814069" y="55309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0" name="object 16"/>
          <p:cNvSpPr txBox="1"/>
          <p:nvPr/>
        </p:nvSpPr>
        <p:spPr>
          <a:xfrm>
            <a:off x="1137919" y="5435742"/>
            <a:ext cx="18834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5" dirty="0">
                <a:latin typeface="Arial"/>
                <a:cs typeface="Arial"/>
              </a:rPr>
              <a:t>w</a:t>
            </a:r>
            <a:r>
              <a:rPr sz="2800" i="1" spc="-5" dirty="0">
                <a:latin typeface="Arial"/>
                <a:cs typeface="Arial"/>
              </a:rPr>
              <a:t>eb</a:t>
            </a:r>
            <a:r>
              <a:rPr sz="2800" i="1" dirty="0">
                <a:latin typeface="Arial"/>
                <a:cs typeface="Arial"/>
              </a:rPr>
              <a:t>.</a:t>
            </a:r>
            <a:r>
              <a:rPr sz="2800" i="1" spc="5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17"/>
          <p:cNvSpPr txBox="1"/>
          <p:nvPr/>
        </p:nvSpPr>
        <p:spPr>
          <a:xfrm>
            <a:off x="2672079" y="2529839"/>
            <a:ext cx="6962140" cy="846386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4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tom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at-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rol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olen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admin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 dirty="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use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sern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 smtClean="0">
                <a:latin typeface="Consolas"/>
                <a:cs typeface="Consolas"/>
              </a:rPr>
              <a:t>=</a:t>
            </a:r>
            <a:r>
              <a:rPr sz="1400" i="1" spc="-15" dirty="0" smtClean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lang="en-US" sz="1400" i="1" spc="-10" dirty="0" err="1" smtClean="0">
                <a:solidFill>
                  <a:srgbClr val="2900FF"/>
                </a:solidFill>
                <a:latin typeface="Consolas"/>
                <a:cs typeface="Consolas"/>
              </a:rPr>
              <a:t>pupkin</a:t>
            </a:r>
            <a:r>
              <a:rPr sz="1400" i="1" spc="-5" dirty="0" smtClean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pass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w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or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spc="-15" dirty="0" smtClean="0">
                <a:latin typeface="Consolas"/>
                <a:cs typeface="Consolas"/>
              </a:rPr>
              <a:t>=</a:t>
            </a:r>
            <a:r>
              <a:rPr sz="1400" i="1" spc="-10" dirty="0" smtClean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lang="en-US" sz="1400" i="1" spc="-10" dirty="0" err="1" smtClean="0">
                <a:solidFill>
                  <a:srgbClr val="2900FF"/>
                </a:solidFill>
                <a:latin typeface="Consolas"/>
                <a:cs typeface="Consolas"/>
              </a:rPr>
              <a:t>pupkin</a:t>
            </a:r>
            <a:r>
              <a:rPr sz="1400" i="1" spc="-5" dirty="0" smtClean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 smtClean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ole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"admi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 dirty="0">
              <a:latin typeface="Consolas"/>
              <a:cs typeface="Consolas"/>
            </a:endParaRPr>
          </a:p>
          <a:p>
            <a:pPr marL="89535">
              <a:lnSpc>
                <a:spcPts val="1664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cat-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32" name="object 18"/>
          <p:cNvSpPr txBox="1"/>
          <p:nvPr/>
        </p:nvSpPr>
        <p:spPr>
          <a:xfrm>
            <a:off x="2672079" y="3600450"/>
            <a:ext cx="7065009" cy="1043234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tom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at-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382905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olena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dmin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 dirty="0">
              <a:latin typeface="Consolas"/>
              <a:cs typeface="Consolas"/>
            </a:endParaRPr>
          </a:p>
          <a:p>
            <a:pPr marL="382905">
              <a:lnSpc>
                <a:spcPts val="1645"/>
              </a:lnSpc>
              <a:tabLst>
                <a:tab pos="2625725" algn="l"/>
              </a:tabLst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serna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 smtClean="0">
                <a:latin typeface="Consolas"/>
                <a:cs typeface="Consolas"/>
              </a:rPr>
              <a:t>=</a:t>
            </a:r>
            <a:r>
              <a:rPr sz="1400" i="1" spc="-10" dirty="0" smtClean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lang="en-US" sz="1400" i="1" spc="-15" dirty="0" err="1" smtClean="0">
                <a:solidFill>
                  <a:srgbClr val="2900FF"/>
                </a:solidFill>
                <a:latin typeface="Consolas"/>
                <a:cs typeface="Consolas"/>
              </a:rPr>
              <a:t>pupkin</a:t>
            </a:r>
            <a:r>
              <a:rPr sz="1400" i="1" spc="-5" dirty="0" smtClean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	</a:t>
            </a:r>
            <a:r>
              <a:rPr sz="1400" i="1" spc="-10" dirty="0">
                <a:solidFill>
                  <a:srgbClr val="7E007E"/>
                </a:solidFill>
                <a:latin typeface="Consolas"/>
                <a:cs typeface="Consolas"/>
              </a:rPr>
              <a:t>ro</a:t>
            </a:r>
            <a:r>
              <a:rPr sz="1400" i="1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i="1" spc="-1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i="1" spc="-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i="1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min"</a:t>
            </a:r>
            <a:endParaRPr sz="1400" dirty="0">
              <a:latin typeface="Consolas"/>
              <a:cs typeface="Consolas"/>
            </a:endParaRPr>
          </a:p>
          <a:p>
            <a:pPr marL="989965">
              <a:lnSpc>
                <a:spcPts val="1645"/>
              </a:lnSpc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sword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55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7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860f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a13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4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517d6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3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080a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0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7c1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507c9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de15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6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2</a:t>
            </a:r>
            <a:r>
              <a:rPr sz="1400" i="1" spc="30" dirty="0">
                <a:solidFill>
                  <a:srgbClr val="2900FF"/>
                </a:solidFill>
                <a:latin typeface="Consolas"/>
                <a:cs typeface="Consolas"/>
              </a:rPr>
              <a:t>1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 dirty="0">
              <a:latin typeface="Consolas"/>
              <a:cs typeface="Consolas"/>
            </a:endParaRPr>
          </a:p>
          <a:p>
            <a:pPr marL="89535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cat-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33" name="object 19"/>
          <p:cNvSpPr txBox="1"/>
          <p:nvPr/>
        </p:nvSpPr>
        <p:spPr>
          <a:xfrm>
            <a:off x="3436620" y="5533390"/>
            <a:ext cx="5340350" cy="846386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3845">
              <a:lnSpc>
                <a:spcPts val="1664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logi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-co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47942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h-me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ho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DIGEST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h-me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ho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479425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lm-n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it</a:t>
            </a:r>
            <a:r>
              <a:rPr sz="1400" spc="-5" dirty="0">
                <a:latin typeface="Consolas"/>
                <a:cs typeface="Consolas"/>
              </a:rPr>
              <a:t>e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spc="-10" dirty="0" smtClean="0">
                <a:latin typeface="Consolas"/>
                <a:cs typeface="Consolas"/>
              </a:rPr>
              <a:t>e</a:t>
            </a:r>
            <a:r>
              <a:rPr sz="1400" spc="-15" dirty="0" smtClean="0">
                <a:latin typeface="Consolas"/>
                <a:cs typeface="Consolas"/>
              </a:rPr>
              <a:t>x</a:t>
            </a:r>
            <a:r>
              <a:rPr lang="en-US" sz="1400" spc="-10" dirty="0" smtClean="0">
                <a:latin typeface="Consolas"/>
                <a:cs typeface="Consolas"/>
              </a:rPr>
              <a:t>a</a:t>
            </a:r>
            <a:r>
              <a:rPr sz="1400" spc="-10" dirty="0" smtClean="0">
                <a:latin typeface="Consolas"/>
                <a:cs typeface="Consolas"/>
              </a:rPr>
              <a:t>mple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rea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283845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log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nfi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5" name="object 6"/>
          <p:cNvSpPr txBox="1"/>
          <p:nvPr/>
        </p:nvSpPr>
        <p:spPr>
          <a:xfrm>
            <a:off x="706119" y="1466468"/>
            <a:ext cx="49980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SL</a:t>
            </a:r>
            <a:r>
              <a:rPr sz="3200" spc="-1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–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oc</a:t>
            </a:r>
            <a:r>
              <a:rPr sz="3200" spc="5" dirty="0">
                <a:latin typeface="Arial"/>
                <a:cs typeface="Arial"/>
              </a:rPr>
              <a:t>k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36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7" name="object 8"/>
          <p:cNvSpPr txBox="1"/>
          <p:nvPr/>
        </p:nvSpPr>
        <p:spPr>
          <a:xfrm>
            <a:off x="1137919" y="2093102"/>
            <a:ext cx="51460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st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deve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ope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Ne</a:t>
            </a:r>
            <a:r>
              <a:rPr sz="2800" dirty="0">
                <a:latin typeface="Arial"/>
                <a:cs typeface="Arial"/>
              </a:rPr>
              <a:t>ts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ape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8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9" name="object 10"/>
          <p:cNvSpPr txBox="1"/>
          <p:nvPr/>
        </p:nvSpPr>
        <p:spPr>
          <a:xfrm>
            <a:off x="1569719" y="2628296"/>
            <a:ext cx="7675245" cy="669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70"/>
              </a:lnSpc>
            </a:pP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-5" dirty="0">
                <a:latin typeface="Arial"/>
                <a:cs typeface="Arial"/>
              </a:rPr>
              <a:t>tl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pe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T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po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l 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ec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b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L</a:t>
            </a:r>
          </a:p>
        </p:txBody>
      </p:sp>
      <p:sp>
        <p:nvSpPr>
          <p:cNvPr id="40" name="object 11"/>
          <p:cNvSpPr txBox="1"/>
          <p:nvPr/>
        </p:nvSpPr>
        <p:spPr>
          <a:xfrm>
            <a:off x="1785620" y="348094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1" name="object 12"/>
          <p:cNvSpPr txBox="1"/>
          <p:nvPr/>
        </p:nvSpPr>
        <p:spPr>
          <a:xfrm>
            <a:off x="2001520" y="3412409"/>
            <a:ext cx="43853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: </a:t>
            </a:r>
            <a:r>
              <a:rPr sz="2000" spc="-1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ne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ng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29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k F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13"/>
          <p:cNvSpPr txBox="1"/>
          <p:nvPr/>
        </p:nvSpPr>
        <p:spPr>
          <a:xfrm>
            <a:off x="814069" y="38723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3" name="object 14"/>
          <p:cNvSpPr txBox="1"/>
          <p:nvPr/>
        </p:nvSpPr>
        <p:spPr>
          <a:xfrm>
            <a:off x="1137919" y="3777122"/>
            <a:ext cx="8783955" cy="1314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spc="-5" dirty="0">
                <a:latin typeface="Arial"/>
                <a:cs typeface="Arial"/>
              </a:rPr>
              <a:t>guaran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tha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o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eave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wit</a:t>
            </a:r>
            <a:r>
              <a:rPr sz="2800" dirty="0">
                <a:latin typeface="Arial"/>
                <a:cs typeface="Arial"/>
              </a:rPr>
              <a:t>h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co</a:t>
            </a:r>
            <a:r>
              <a:rPr sz="2800" spc="-5" dirty="0">
                <a:latin typeface="Arial"/>
                <a:cs typeface="Arial"/>
              </a:rPr>
              <a:t>mmuni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be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w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n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row</a:t>
            </a:r>
            <a:r>
              <a:rPr sz="2800" dirty="0">
                <a:latin typeface="Arial"/>
                <a:cs typeface="Arial"/>
              </a:rPr>
              <a:t>ser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800" spc="-10" dirty="0">
                <a:latin typeface="Arial"/>
                <a:cs typeface="Arial"/>
              </a:rPr>
              <a:t>SS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ypt</a:t>
            </a:r>
            <a:r>
              <a:rPr sz="2800" spc="-5" dirty="0">
                <a:latin typeface="Arial"/>
                <a:cs typeface="Arial"/>
              </a:rPr>
              <a:t>og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aphi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oc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44" name="object 15"/>
          <p:cNvSpPr txBox="1"/>
          <p:nvPr/>
        </p:nvSpPr>
        <p:spPr>
          <a:xfrm>
            <a:off x="814069" y="48070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5" name="object 16"/>
          <p:cNvSpPr txBox="1"/>
          <p:nvPr/>
        </p:nvSpPr>
        <p:spPr>
          <a:xfrm>
            <a:off x="1281430" y="528803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6" name="object 17"/>
          <p:cNvSpPr txBox="1"/>
          <p:nvPr/>
        </p:nvSpPr>
        <p:spPr>
          <a:xfrm>
            <a:off x="1569719" y="5245766"/>
            <a:ext cx="77914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y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 </a:t>
            </a:r>
            <a:r>
              <a:rPr sz="2400" spc="-10" dirty="0">
                <a:latin typeface="Arial"/>
                <a:cs typeface="Arial"/>
              </a:rPr>
              <a:t>pa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 keys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cry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de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y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5" dirty="0">
                <a:latin typeface="Arial"/>
                <a:cs typeface="Arial"/>
              </a:rPr>
              <a:t>f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706119" y="1466468"/>
            <a:ext cx="41306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</a:t>
            </a:r>
            <a:r>
              <a:rPr sz="3200" spc="5" dirty="0">
                <a:latin typeface="Arial"/>
                <a:cs typeface="Arial"/>
              </a:rPr>
              <a:t>y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tri</a:t>
            </a:r>
            <a:r>
              <a:rPr sz="3200" dirty="0">
                <a:latin typeface="Arial"/>
                <a:cs typeface="Arial"/>
              </a:rPr>
              <a:t>c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o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k</a:t>
            </a:r>
            <a:r>
              <a:rPr sz="3200" spc="-5" dirty="0">
                <a:latin typeface="Arial"/>
                <a:cs typeface="Arial"/>
              </a:rPr>
              <a:t>eys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1" name="object 8"/>
          <p:cNvSpPr txBox="1"/>
          <p:nvPr/>
        </p:nvSpPr>
        <p:spPr>
          <a:xfrm>
            <a:off x="1137919" y="2093102"/>
            <a:ext cx="7837805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key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e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ain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dec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ypt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iphe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9"/>
          <p:cNvSpPr/>
          <p:nvPr/>
        </p:nvSpPr>
        <p:spPr>
          <a:xfrm>
            <a:off x="381000" y="3420109"/>
            <a:ext cx="797560" cy="751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0"/>
          <p:cNvSpPr/>
          <p:nvPr/>
        </p:nvSpPr>
        <p:spPr>
          <a:xfrm>
            <a:off x="9321800" y="3239770"/>
            <a:ext cx="797559" cy="751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1"/>
          <p:cNvSpPr/>
          <p:nvPr/>
        </p:nvSpPr>
        <p:spPr>
          <a:xfrm>
            <a:off x="1336039" y="3446779"/>
            <a:ext cx="768349" cy="513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/>
          <p:cNvSpPr/>
          <p:nvPr/>
        </p:nvSpPr>
        <p:spPr>
          <a:xfrm>
            <a:off x="4469129" y="4319270"/>
            <a:ext cx="877570" cy="826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3"/>
          <p:cNvSpPr/>
          <p:nvPr/>
        </p:nvSpPr>
        <p:spPr>
          <a:xfrm>
            <a:off x="4772659" y="4552950"/>
            <a:ext cx="339089" cy="359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/>
          <p:cNvSpPr/>
          <p:nvPr/>
        </p:nvSpPr>
        <p:spPr>
          <a:xfrm>
            <a:off x="267970" y="4319270"/>
            <a:ext cx="877569" cy="826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5"/>
          <p:cNvSpPr/>
          <p:nvPr/>
        </p:nvSpPr>
        <p:spPr>
          <a:xfrm>
            <a:off x="9164319" y="4319270"/>
            <a:ext cx="877570" cy="826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6"/>
          <p:cNvSpPr/>
          <p:nvPr/>
        </p:nvSpPr>
        <p:spPr>
          <a:xfrm>
            <a:off x="8401050" y="3420109"/>
            <a:ext cx="768350" cy="513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7"/>
          <p:cNvSpPr/>
          <p:nvPr/>
        </p:nvSpPr>
        <p:spPr>
          <a:xfrm>
            <a:off x="1908810" y="4462779"/>
            <a:ext cx="1337310" cy="541020"/>
          </a:xfrm>
          <a:custGeom>
            <a:avLst/>
            <a:gdLst/>
            <a:ahLst/>
            <a:cxnLst/>
            <a:rect l="l" t="t" r="r" b="b"/>
            <a:pathLst>
              <a:path w="1337310" h="541020">
                <a:moveTo>
                  <a:pt x="1337309" y="0"/>
                </a:moveTo>
                <a:lnTo>
                  <a:pt x="0" y="0"/>
                </a:lnTo>
                <a:lnTo>
                  <a:pt x="0" y="541020"/>
                </a:lnTo>
                <a:lnTo>
                  <a:pt x="1337309" y="541020"/>
                </a:lnTo>
                <a:lnTo>
                  <a:pt x="133730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8"/>
          <p:cNvSpPr/>
          <p:nvPr/>
        </p:nvSpPr>
        <p:spPr>
          <a:xfrm>
            <a:off x="1908810" y="4462779"/>
            <a:ext cx="1337310" cy="541020"/>
          </a:xfrm>
          <a:custGeom>
            <a:avLst/>
            <a:gdLst/>
            <a:ahLst/>
            <a:cxnLst/>
            <a:rect l="l" t="t" r="r" b="b"/>
            <a:pathLst>
              <a:path w="1337310" h="541020">
                <a:moveTo>
                  <a:pt x="669289" y="541020"/>
                </a:moveTo>
                <a:lnTo>
                  <a:pt x="0" y="541020"/>
                </a:lnTo>
                <a:lnTo>
                  <a:pt x="0" y="0"/>
                </a:lnTo>
                <a:lnTo>
                  <a:pt x="1337309" y="0"/>
                </a:lnTo>
                <a:lnTo>
                  <a:pt x="1337309" y="541020"/>
                </a:lnTo>
                <a:lnTo>
                  <a:pt x="669289" y="5410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9"/>
          <p:cNvSpPr txBox="1"/>
          <p:nvPr/>
        </p:nvSpPr>
        <p:spPr>
          <a:xfrm>
            <a:off x="2040889" y="4612821"/>
            <a:ext cx="10750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ncr</a:t>
            </a:r>
            <a:r>
              <a:rPr sz="1800" spc="-30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ption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20"/>
          <p:cNvSpPr/>
          <p:nvPr/>
        </p:nvSpPr>
        <p:spPr>
          <a:xfrm>
            <a:off x="7255509" y="4462779"/>
            <a:ext cx="1336040" cy="541020"/>
          </a:xfrm>
          <a:custGeom>
            <a:avLst/>
            <a:gdLst/>
            <a:ahLst/>
            <a:cxnLst/>
            <a:rect l="l" t="t" r="r" b="b"/>
            <a:pathLst>
              <a:path w="1336040" h="541020">
                <a:moveTo>
                  <a:pt x="1336040" y="0"/>
                </a:moveTo>
                <a:lnTo>
                  <a:pt x="0" y="0"/>
                </a:lnTo>
                <a:lnTo>
                  <a:pt x="0" y="541020"/>
                </a:lnTo>
                <a:lnTo>
                  <a:pt x="1336040" y="541020"/>
                </a:lnTo>
                <a:lnTo>
                  <a:pt x="133604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1"/>
          <p:cNvSpPr/>
          <p:nvPr/>
        </p:nvSpPr>
        <p:spPr>
          <a:xfrm>
            <a:off x="7255509" y="4462779"/>
            <a:ext cx="1336040" cy="541020"/>
          </a:xfrm>
          <a:custGeom>
            <a:avLst/>
            <a:gdLst/>
            <a:ahLst/>
            <a:cxnLst/>
            <a:rect l="l" t="t" r="r" b="b"/>
            <a:pathLst>
              <a:path w="1336040" h="541020">
                <a:moveTo>
                  <a:pt x="668020" y="541020"/>
                </a:moveTo>
                <a:lnTo>
                  <a:pt x="0" y="541020"/>
                </a:lnTo>
                <a:lnTo>
                  <a:pt x="0" y="0"/>
                </a:lnTo>
                <a:lnTo>
                  <a:pt x="1336040" y="0"/>
                </a:lnTo>
                <a:lnTo>
                  <a:pt x="1336040" y="541020"/>
                </a:lnTo>
                <a:lnTo>
                  <a:pt x="668020" y="5410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2"/>
          <p:cNvSpPr txBox="1"/>
          <p:nvPr/>
        </p:nvSpPr>
        <p:spPr>
          <a:xfrm>
            <a:off x="7386319" y="4612821"/>
            <a:ext cx="1074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cr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23"/>
          <p:cNvSpPr/>
          <p:nvPr/>
        </p:nvSpPr>
        <p:spPr>
          <a:xfrm>
            <a:off x="1718310" y="3959859"/>
            <a:ext cx="478790" cy="450850"/>
          </a:xfrm>
          <a:custGeom>
            <a:avLst/>
            <a:gdLst/>
            <a:ahLst/>
            <a:cxnLst/>
            <a:rect l="l" t="t" r="r" b="b"/>
            <a:pathLst>
              <a:path w="478789" h="450850">
                <a:moveTo>
                  <a:pt x="0" y="0"/>
                </a:moveTo>
                <a:lnTo>
                  <a:pt x="478789" y="4508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4"/>
          <p:cNvSpPr/>
          <p:nvPr/>
        </p:nvSpPr>
        <p:spPr>
          <a:xfrm>
            <a:off x="2136139" y="4349750"/>
            <a:ext cx="154940" cy="149860"/>
          </a:xfrm>
          <a:custGeom>
            <a:avLst/>
            <a:gdLst/>
            <a:ahLst/>
            <a:cxnLst/>
            <a:rect l="l" t="t" r="r" b="b"/>
            <a:pathLst>
              <a:path w="154939" h="149860">
                <a:moveTo>
                  <a:pt x="73660" y="0"/>
                </a:moveTo>
                <a:lnTo>
                  <a:pt x="0" y="78739"/>
                </a:lnTo>
                <a:lnTo>
                  <a:pt x="154940" y="149860"/>
                </a:lnTo>
                <a:lnTo>
                  <a:pt x="73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5"/>
          <p:cNvSpPr/>
          <p:nvPr/>
        </p:nvSpPr>
        <p:spPr>
          <a:xfrm>
            <a:off x="1145539" y="4733290"/>
            <a:ext cx="633730" cy="0"/>
          </a:xfrm>
          <a:custGeom>
            <a:avLst/>
            <a:gdLst/>
            <a:ahLst/>
            <a:cxnLst/>
            <a:rect l="l" t="t" r="r" b="b"/>
            <a:pathLst>
              <a:path w="633730">
                <a:moveTo>
                  <a:pt x="0" y="0"/>
                </a:moveTo>
                <a:lnTo>
                  <a:pt x="6337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6"/>
          <p:cNvSpPr/>
          <p:nvPr/>
        </p:nvSpPr>
        <p:spPr>
          <a:xfrm>
            <a:off x="1747520" y="4678679"/>
            <a:ext cx="161290" cy="109220"/>
          </a:xfrm>
          <a:custGeom>
            <a:avLst/>
            <a:gdLst/>
            <a:ahLst/>
            <a:cxnLst/>
            <a:rect l="l" t="t" r="r" b="b"/>
            <a:pathLst>
              <a:path w="161289" h="109220">
                <a:moveTo>
                  <a:pt x="0" y="0"/>
                </a:moveTo>
                <a:lnTo>
                  <a:pt x="0" y="109220"/>
                </a:lnTo>
                <a:lnTo>
                  <a:pt x="16129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7"/>
          <p:cNvSpPr/>
          <p:nvPr/>
        </p:nvSpPr>
        <p:spPr>
          <a:xfrm>
            <a:off x="8284209" y="3959859"/>
            <a:ext cx="307340" cy="434340"/>
          </a:xfrm>
          <a:custGeom>
            <a:avLst/>
            <a:gdLst/>
            <a:ahLst/>
            <a:cxnLst/>
            <a:rect l="l" t="t" r="r" b="b"/>
            <a:pathLst>
              <a:path w="307340" h="434339">
                <a:moveTo>
                  <a:pt x="307340" y="0"/>
                </a:moveTo>
                <a:lnTo>
                  <a:pt x="0" y="4343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8"/>
          <p:cNvSpPr/>
          <p:nvPr/>
        </p:nvSpPr>
        <p:spPr>
          <a:xfrm>
            <a:off x="8209280" y="4337050"/>
            <a:ext cx="138430" cy="162560"/>
          </a:xfrm>
          <a:custGeom>
            <a:avLst/>
            <a:gdLst/>
            <a:ahLst/>
            <a:cxnLst/>
            <a:rect l="l" t="t" r="r" b="b"/>
            <a:pathLst>
              <a:path w="138429" h="162560">
                <a:moveTo>
                  <a:pt x="49529" y="0"/>
                </a:moveTo>
                <a:lnTo>
                  <a:pt x="0" y="162560"/>
                </a:lnTo>
                <a:lnTo>
                  <a:pt x="138429" y="62230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9"/>
          <p:cNvSpPr/>
          <p:nvPr/>
        </p:nvSpPr>
        <p:spPr>
          <a:xfrm>
            <a:off x="8591550" y="4733290"/>
            <a:ext cx="443230" cy="0"/>
          </a:xfrm>
          <a:custGeom>
            <a:avLst/>
            <a:gdLst/>
            <a:ahLst/>
            <a:cxnLst/>
            <a:rect l="l" t="t" r="r" b="b"/>
            <a:pathLst>
              <a:path w="443229">
                <a:moveTo>
                  <a:pt x="0" y="0"/>
                </a:moveTo>
                <a:lnTo>
                  <a:pt x="4432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0"/>
          <p:cNvSpPr/>
          <p:nvPr/>
        </p:nvSpPr>
        <p:spPr>
          <a:xfrm>
            <a:off x="9003030" y="4678679"/>
            <a:ext cx="161290" cy="109220"/>
          </a:xfrm>
          <a:custGeom>
            <a:avLst/>
            <a:gdLst/>
            <a:ahLst/>
            <a:cxnLst/>
            <a:rect l="l" t="t" r="r" b="b"/>
            <a:pathLst>
              <a:path w="161290" h="109220">
                <a:moveTo>
                  <a:pt x="0" y="0"/>
                </a:moveTo>
                <a:lnTo>
                  <a:pt x="0" y="109220"/>
                </a:lnTo>
                <a:lnTo>
                  <a:pt x="16129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1"/>
          <p:cNvSpPr/>
          <p:nvPr/>
        </p:nvSpPr>
        <p:spPr>
          <a:xfrm>
            <a:off x="3436620" y="4733290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2"/>
          <p:cNvSpPr/>
          <p:nvPr/>
        </p:nvSpPr>
        <p:spPr>
          <a:xfrm>
            <a:off x="4229100" y="4678679"/>
            <a:ext cx="162560" cy="109220"/>
          </a:xfrm>
          <a:custGeom>
            <a:avLst/>
            <a:gdLst/>
            <a:ahLst/>
            <a:cxnLst/>
            <a:rect l="l" t="t" r="r" b="b"/>
            <a:pathLst>
              <a:path w="162560" h="109220">
                <a:moveTo>
                  <a:pt x="0" y="0"/>
                </a:moveTo>
                <a:lnTo>
                  <a:pt x="0" y="109220"/>
                </a:lnTo>
                <a:lnTo>
                  <a:pt x="16256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3"/>
          <p:cNvSpPr/>
          <p:nvPr/>
        </p:nvSpPr>
        <p:spPr>
          <a:xfrm>
            <a:off x="5537200" y="4733290"/>
            <a:ext cx="1397000" cy="0"/>
          </a:xfrm>
          <a:custGeom>
            <a:avLst/>
            <a:gdLst/>
            <a:ahLst/>
            <a:cxnLst/>
            <a:rect l="l" t="t" r="r" b="b"/>
            <a:pathLst>
              <a:path w="1397000">
                <a:moveTo>
                  <a:pt x="0" y="0"/>
                </a:moveTo>
                <a:lnTo>
                  <a:pt x="13970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4"/>
          <p:cNvSpPr/>
          <p:nvPr/>
        </p:nvSpPr>
        <p:spPr>
          <a:xfrm>
            <a:off x="6902450" y="4678679"/>
            <a:ext cx="161290" cy="109220"/>
          </a:xfrm>
          <a:custGeom>
            <a:avLst/>
            <a:gdLst/>
            <a:ahLst/>
            <a:cxnLst/>
            <a:rect l="l" t="t" r="r" b="b"/>
            <a:pathLst>
              <a:path w="161290" h="109220">
                <a:moveTo>
                  <a:pt x="0" y="0"/>
                </a:moveTo>
                <a:lnTo>
                  <a:pt x="0" y="109220"/>
                </a:lnTo>
                <a:lnTo>
                  <a:pt x="16129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5"/>
          <p:cNvSpPr/>
          <p:nvPr/>
        </p:nvSpPr>
        <p:spPr>
          <a:xfrm>
            <a:off x="6490970" y="3671570"/>
            <a:ext cx="1588770" cy="0"/>
          </a:xfrm>
          <a:custGeom>
            <a:avLst/>
            <a:gdLst/>
            <a:ahLst/>
            <a:cxnLst/>
            <a:rect l="l" t="t" r="r" b="b"/>
            <a:pathLst>
              <a:path w="1588770">
                <a:moveTo>
                  <a:pt x="0" y="0"/>
                </a:moveTo>
                <a:lnTo>
                  <a:pt x="1588770" y="0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6"/>
          <p:cNvSpPr/>
          <p:nvPr/>
        </p:nvSpPr>
        <p:spPr>
          <a:xfrm>
            <a:off x="2420620" y="3671570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89">
                <a:moveTo>
                  <a:pt x="0" y="0"/>
                </a:moveTo>
                <a:lnTo>
                  <a:pt x="1393190" y="0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7"/>
          <p:cNvSpPr/>
          <p:nvPr/>
        </p:nvSpPr>
        <p:spPr>
          <a:xfrm>
            <a:off x="2291079" y="3618229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162559" y="0"/>
                </a:moveTo>
                <a:lnTo>
                  <a:pt x="0" y="53340"/>
                </a:lnTo>
                <a:lnTo>
                  <a:pt x="162559" y="107950"/>
                </a:lnTo>
                <a:lnTo>
                  <a:pt x="1625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8"/>
          <p:cNvSpPr/>
          <p:nvPr/>
        </p:nvSpPr>
        <p:spPr>
          <a:xfrm>
            <a:off x="8047990" y="3618229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90" h="107950">
                <a:moveTo>
                  <a:pt x="0" y="0"/>
                </a:moveTo>
                <a:lnTo>
                  <a:pt x="0" y="107950"/>
                </a:lnTo>
                <a:lnTo>
                  <a:pt x="161289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9"/>
          <p:cNvSpPr txBox="1"/>
          <p:nvPr/>
        </p:nvSpPr>
        <p:spPr>
          <a:xfrm>
            <a:off x="3891279" y="3558721"/>
            <a:ext cx="23691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me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ared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40"/>
          <p:cNvSpPr/>
          <p:nvPr/>
        </p:nvSpPr>
        <p:spPr>
          <a:xfrm>
            <a:off x="4624070" y="5688329"/>
            <a:ext cx="797560" cy="7518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41"/>
          <p:cNvSpPr txBox="1"/>
          <p:nvPr/>
        </p:nvSpPr>
        <p:spPr>
          <a:xfrm>
            <a:off x="9290050" y="5092882"/>
            <a:ext cx="4305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B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42"/>
          <p:cNvSpPr txBox="1"/>
          <p:nvPr/>
        </p:nvSpPr>
        <p:spPr>
          <a:xfrm>
            <a:off x="458469" y="5092882"/>
            <a:ext cx="5194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Ali</a:t>
            </a:r>
            <a:r>
              <a:rPr sz="1800" spc="-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43"/>
          <p:cNvSpPr/>
          <p:nvPr/>
        </p:nvSpPr>
        <p:spPr>
          <a:xfrm>
            <a:off x="5913120" y="6146800"/>
            <a:ext cx="768350" cy="513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4"/>
          <p:cNvSpPr txBox="1"/>
          <p:nvPr/>
        </p:nvSpPr>
        <p:spPr>
          <a:xfrm>
            <a:off x="4659629" y="6006012"/>
            <a:ext cx="2310130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sto</a:t>
            </a:r>
            <a:r>
              <a:rPr sz="1800" spc="-1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th</a:t>
            </a:r>
            <a:r>
              <a:rPr sz="1800" dirty="0">
                <a:latin typeface="Arial"/>
                <a:cs typeface="Arial"/>
              </a:rPr>
              <a:t>e key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hu</a:t>
            </a:r>
            <a:r>
              <a:rPr sz="1800" spc="-1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45"/>
          <p:cNvSpPr/>
          <p:nvPr/>
        </p:nvSpPr>
        <p:spPr>
          <a:xfrm>
            <a:off x="4964429" y="5170170"/>
            <a:ext cx="0" cy="410209"/>
          </a:xfrm>
          <a:custGeom>
            <a:avLst/>
            <a:gdLst/>
            <a:ahLst/>
            <a:cxnLst/>
            <a:rect l="l" t="t" r="r" b="b"/>
            <a:pathLst>
              <a:path h="410210">
                <a:moveTo>
                  <a:pt x="0" y="41020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6"/>
          <p:cNvSpPr/>
          <p:nvPr/>
        </p:nvSpPr>
        <p:spPr>
          <a:xfrm>
            <a:off x="4909820" y="5040629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54609" y="0"/>
                </a:moveTo>
                <a:lnTo>
                  <a:pt x="0" y="161290"/>
                </a:lnTo>
                <a:lnTo>
                  <a:pt x="107950" y="16129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7"/>
          <p:cNvSpPr txBox="1"/>
          <p:nvPr/>
        </p:nvSpPr>
        <p:spPr>
          <a:xfrm>
            <a:off x="5035550" y="5183273"/>
            <a:ext cx="20955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75" name="object 6"/>
          <p:cNvSpPr txBox="1"/>
          <p:nvPr/>
        </p:nvSpPr>
        <p:spPr>
          <a:xfrm>
            <a:off x="706119" y="1466468"/>
            <a:ext cx="41306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</a:t>
            </a:r>
            <a:r>
              <a:rPr sz="3200" spc="5" dirty="0">
                <a:latin typeface="Arial"/>
                <a:cs typeface="Arial"/>
              </a:rPr>
              <a:t>y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tri</a:t>
            </a:r>
            <a:r>
              <a:rPr sz="3200" dirty="0">
                <a:latin typeface="Arial"/>
                <a:cs typeface="Arial"/>
              </a:rPr>
              <a:t>c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o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k</a:t>
            </a:r>
            <a:r>
              <a:rPr sz="3200" spc="-5" dirty="0">
                <a:latin typeface="Arial"/>
                <a:cs typeface="Arial"/>
              </a:rPr>
              <a:t>eys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6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7" name="object 8"/>
          <p:cNvSpPr txBox="1"/>
          <p:nvPr/>
        </p:nvSpPr>
        <p:spPr>
          <a:xfrm>
            <a:off x="1137919" y="2093102"/>
            <a:ext cx="4196715" cy="145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03200">
              <a:lnSpc>
                <a:spcPct val="126499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algo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ithm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fast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algo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ithm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800" spc="-5" dirty="0">
                <a:latin typeface="Arial"/>
                <a:cs typeface="Arial"/>
              </a:rPr>
              <a:t>ho</a:t>
            </a:r>
            <a:r>
              <a:rPr sz="2800" dirty="0">
                <a:latin typeface="Arial"/>
                <a:cs typeface="Arial"/>
              </a:rPr>
              <a:t>w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har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k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????</a:t>
            </a:r>
            <a:endParaRPr sz="2800">
              <a:latin typeface="Arial"/>
              <a:cs typeface="Arial"/>
            </a:endParaRPr>
          </a:p>
        </p:txBody>
      </p:sp>
      <p:sp>
        <p:nvSpPr>
          <p:cNvPr id="78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9" name="object 10"/>
          <p:cNvSpPr txBox="1"/>
          <p:nvPr/>
        </p:nvSpPr>
        <p:spPr>
          <a:xfrm>
            <a:off x="814069" y="32665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43338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sy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etri</a:t>
            </a:r>
            <a:r>
              <a:rPr sz="3200" dirty="0">
                <a:latin typeface="Arial"/>
                <a:cs typeface="Arial"/>
              </a:rPr>
              <a:t>c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k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y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137919" y="2093102"/>
            <a:ext cx="419925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pub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-k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ypt</a:t>
            </a:r>
            <a:r>
              <a:rPr sz="2800" spc="-5" dirty="0">
                <a:latin typeface="Arial"/>
                <a:cs typeface="Arial"/>
              </a:rPr>
              <a:t>og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aphy t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epara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k</a:t>
            </a:r>
            <a:r>
              <a:rPr sz="2800" spc="-5" dirty="0">
                <a:latin typeface="Arial"/>
                <a:cs typeface="Arial"/>
              </a:rPr>
              <a:t>eys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1281430" y="320904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7" name="object 11"/>
          <p:cNvSpPr txBox="1"/>
          <p:nvPr/>
        </p:nvSpPr>
        <p:spPr>
          <a:xfrm>
            <a:off x="1569719" y="3166776"/>
            <a:ext cx="1837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785620" y="368033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19" name="object 13"/>
          <p:cNvSpPr txBox="1"/>
          <p:nvPr/>
        </p:nvSpPr>
        <p:spPr>
          <a:xfrm>
            <a:off x="2001520" y="3611800"/>
            <a:ext cx="21888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 d</a:t>
            </a:r>
            <a:r>
              <a:rPr sz="2000" spc="5" dirty="0">
                <a:latin typeface="Arial"/>
                <a:cs typeface="Arial"/>
              </a:rPr>
              <a:t>ec</a:t>
            </a:r>
            <a:r>
              <a:rPr sz="2000" dirty="0">
                <a:latin typeface="Arial"/>
                <a:cs typeface="Arial"/>
              </a:rPr>
              <a:t>ry</a:t>
            </a:r>
            <a:r>
              <a:rPr sz="2000" spc="-5" dirty="0">
                <a:latin typeface="Arial"/>
                <a:cs typeface="Arial"/>
              </a:rPr>
              <a:t>pti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14"/>
          <p:cNvSpPr txBox="1"/>
          <p:nvPr/>
        </p:nvSpPr>
        <p:spPr>
          <a:xfrm>
            <a:off x="1281430" y="401422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1" name="object 15"/>
          <p:cNvSpPr txBox="1"/>
          <p:nvPr/>
        </p:nvSpPr>
        <p:spPr>
          <a:xfrm>
            <a:off x="1569719" y="3971956"/>
            <a:ext cx="17164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pub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1785620" y="448551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2001520" y="4416980"/>
            <a:ext cx="218884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100"/>
              </a:lnSpc>
            </a:pPr>
            <a:r>
              <a:rPr sz="2000" spc="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 e</a:t>
            </a:r>
            <a:r>
              <a:rPr sz="2000" spc="5" dirty="0">
                <a:latin typeface="Arial"/>
                <a:cs typeface="Arial"/>
              </a:rPr>
              <a:t>nc</a:t>
            </a:r>
            <a:r>
              <a:rPr sz="2000" dirty="0">
                <a:latin typeface="Arial"/>
                <a:cs typeface="Arial"/>
              </a:rPr>
              <a:t>ry</a:t>
            </a:r>
            <a:r>
              <a:rPr sz="2000" spc="-5" dirty="0">
                <a:latin typeface="Arial"/>
                <a:cs typeface="Arial"/>
              </a:rPr>
              <a:t>pti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ke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 s</a:t>
            </a:r>
            <a:r>
              <a:rPr sz="2000" spc="5" dirty="0">
                <a:latin typeface="Arial"/>
                <a:cs typeface="Arial"/>
              </a:rPr>
              <a:t>ha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18"/>
          <p:cNvSpPr txBox="1"/>
          <p:nvPr/>
        </p:nvSpPr>
        <p:spPr>
          <a:xfrm>
            <a:off x="1785620" y="484238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5" name="object 19"/>
          <p:cNvSpPr txBox="1"/>
          <p:nvPr/>
        </p:nvSpPr>
        <p:spPr>
          <a:xfrm>
            <a:off x="814069" y="52337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20"/>
          <p:cNvSpPr txBox="1"/>
          <p:nvPr/>
        </p:nvSpPr>
        <p:spPr>
          <a:xfrm>
            <a:off x="1137919" y="5138561"/>
            <a:ext cx="89439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k</a:t>
            </a:r>
            <a:r>
              <a:rPr sz="2800" spc="-5" dirty="0">
                <a:latin typeface="Arial"/>
                <a:cs typeface="Arial"/>
              </a:rPr>
              <a:t>ey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gene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k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genera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pro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ram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platforms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6" name="object 6"/>
          <p:cNvSpPr txBox="1"/>
          <p:nvPr/>
        </p:nvSpPr>
        <p:spPr>
          <a:xfrm>
            <a:off x="706119" y="1466468"/>
            <a:ext cx="153860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1137919" y="2093102"/>
            <a:ext cx="544322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standalo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800" spc="-5" dirty="0">
                <a:latin typeface="Arial"/>
                <a:cs typeface="Arial"/>
              </a:rPr>
              <a:t>exec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la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hin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10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0" name="object 10"/>
          <p:cNvSpPr txBox="1"/>
          <p:nvPr/>
        </p:nvSpPr>
        <p:spPr>
          <a:xfrm>
            <a:off x="1281430" y="321666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1" name="object 11"/>
          <p:cNvSpPr txBox="1"/>
          <p:nvPr/>
        </p:nvSpPr>
        <p:spPr>
          <a:xfrm>
            <a:off x="1569719" y="3174396"/>
            <a:ext cx="1271905" cy="35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onsolas"/>
                <a:cs typeface="Consolas"/>
              </a:rPr>
              <a:t>jav</a:t>
            </a:r>
            <a:r>
              <a:rPr sz="2400" spc="-5" dirty="0">
                <a:latin typeface="Consolas"/>
                <a:cs typeface="Consolas"/>
              </a:rPr>
              <a:t>a</a:t>
            </a:r>
            <a:r>
              <a:rPr sz="2400" spc="-650" dirty="0">
                <a:latin typeface="Consolas"/>
                <a:cs typeface="Consolas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381000" y="375112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3" name="object 13"/>
          <p:cNvSpPr txBox="1"/>
          <p:nvPr/>
        </p:nvSpPr>
        <p:spPr>
          <a:xfrm>
            <a:off x="706119" y="3644518"/>
            <a:ext cx="153860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4" name="object 14"/>
          <p:cNvSpPr txBox="1"/>
          <p:nvPr/>
        </p:nvSpPr>
        <p:spPr>
          <a:xfrm>
            <a:off x="814069" y="43676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5" name="object 15"/>
          <p:cNvSpPr txBox="1"/>
          <p:nvPr/>
        </p:nvSpPr>
        <p:spPr>
          <a:xfrm>
            <a:off x="1137919" y="4272422"/>
            <a:ext cx="57994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handle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16"/>
          <p:cNvSpPr txBox="1"/>
          <p:nvPr/>
        </p:nvSpPr>
        <p:spPr>
          <a:xfrm>
            <a:off x="381000" y="49258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7" name="object 17"/>
          <p:cNvSpPr txBox="1"/>
          <p:nvPr/>
        </p:nvSpPr>
        <p:spPr>
          <a:xfrm>
            <a:off x="706119" y="4819268"/>
            <a:ext cx="160591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bject 18"/>
          <p:cNvSpPr txBox="1"/>
          <p:nvPr/>
        </p:nvSpPr>
        <p:spPr>
          <a:xfrm>
            <a:off x="814069" y="55423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0" name="object 19"/>
          <p:cNvSpPr txBox="1"/>
          <p:nvPr/>
        </p:nvSpPr>
        <p:spPr>
          <a:xfrm>
            <a:off x="1137919" y="5447172"/>
            <a:ext cx="6170930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em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800" spc="-5" dirty="0">
                <a:latin typeface="Arial"/>
                <a:cs typeface="Arial"/>
              </a:rPr>
              <a:t>exec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pa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ti</a:t>
            </a:r>
            <a:r>
              <a:rPr sz="2800" dirty="0">
                <a:latin typeface="Arial"/>
                <a:cs typeface="Arial"/>
              </a:rPr>
              <a:t>cul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10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K</a:t>
            </a:r>
            <a:r>
              <a:rPr sz="2800" spc="-20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51" name="object 20"/>
          <p:cNvSpPr txBox="1"/>
          <p:nvPr/>
        </p:nvSpPr>
        <p:spPr>
          <a:xfrm>
            <a:off x="814069" y="60808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object 5"/>
          <p:cNvSpPr/>
          <p:nvPr/>
        </p:nvSpPr>
        <p:spPr>
          <a:xfrm>
            <a:off x="381000" y="3600450"/>
            <a:ext cx="797560" cy="751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6"/>
          <p:cNvSpPr/>
          <p:nvPr/>
        </p:nvSpPr>
        <p:spPr>
          <a:xfrm>
            <a:off x="9321800" y="3420109"/>
            <a:ext cx="797559" cy="751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7"/>
          <p:cNvSpPr/>
          <p:nvPr/>
        </p:nvSpPr>
        <p:spPr>
          <a:xfrm>
            <a:off x="4469129" y="4499609"/>
            <a:ext cx="877570" cy="826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/>
          <p:cNvSpPr/>
          <p:nvPr/>
        </p:nvSpPr>
        <p:spPr>
          <a:xfrm>
            <a:off x="4772659" y="4733290"/>
            <a:ext cx="339089" cy="359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/>
          <p:cNvSpPr/>
          <p:nvPr/>
        </p:nvSpPr>
        <p:spPr>
          <a:xfrm>
            <a:off x="267970" y="4499609"/>
            <a:ext cx="877569" cy="826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0"/>
          <p:cNvSpPr/>
          <p:nvPr/>
        </p:nvSpPr>
        <p:spPr>
          <a:xfrm>
            <a:off x="9164319" y="4499609"/>
            <a:ext cx="877570" cy="826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1"/>
          <p:cNvSpPr/>
          <p:nvPr/>
        </p:nvSpPr>
        <p:spPr>
          <a:xfrm>
            <a:off x="1908810" y="4643120"/>
            <a:ext cx="1337310" cy="539750"/>
          </a:xfrm>
          <a:custGeom>
            <a:avLst/>
            <a:gdLst/>
            <a:ahLst/>
            <a:cxnLst/>
            <a:rect l="l" t="t" r="r" b="b"/>
            <a:pathLst>
              <a:path w="1337310" h="539750">
                <a:moveTo>
                  <a:pt x="1337309" y="0"/>
                </a:moveTo>
                <a:lnTo>
                  <a:pt x="0" y="0"/>
                </a:lnTo>
                <a:lnTo>
                  <a:pt x="0" y="539749"/>
                </a:lnTo>
                <a:lnTo>
                  <a:pt x="1337309" y="539749"/>
                </a:lnTo>
                <a:lnTo>
                  <a:pt x="133730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2"/>
          <p:cNvSpPr/>
          <p:nvPr/>
        </p:nvSpPr>
        <p:spPr>
          <a:xfrm>
            <a:off x="1908810" y="4643120"/>
            <a:ext cx="1337310" cy="539750"/>
          </a:xfrm>
          <a:custGeom>
            <a:avLst/>
            <a:gdLst/>
            <a:ahLst/>
            <a:cxnLst/>
            <a:rect l="l" t="t" r="r" b="b"/>
            <a:pathLst>
              <a:path w="1337310" h="539750">
                <a:moveTo>
                  <a:pt x="669289" y="539749"/>
                </a:moveTo>
                <a:lnTo>
                  <a:pt x="0" y="539749"/>
                </a:lnTo>
                <a:lnTo>
                  <a:pt x="0" y="0"/>
                </a:lnTo>
                <a:lnTo>
                  <a:pt x="1337309" y="0"/>
                </a:lnTo>
                <a:lnTo>
                  <a:pt x="1337309" y="539749"/>
                </a:lnTo>
                <a:lnTo>
                  <a:pt x="669289" y="53974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3"/>
          <p:cNvSpPr txBox="1"/>
          <p:nvPr/>
        </p:nvSpPr>
        <p:spPr>
          <a:xfrm>
            <a:off x="2040889" y="4793162"/>
            <a:ext cx="10750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ncr</a:t>
            </a:r>
            <a:r>
              <a:rPr sz="1800" spc="-30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ption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14"/>
          <p:cNvSpPr/>
          <p:nvPr/>
        </p:nvSpPr>
        <p:spPr>
          <a:xfrm>
            <a:off x="7255509" y="4643120"/>
            <a:ext cx="1336040" cy="539750"/>
          </a:xfrm>
          <a:custGeom>
            <a:avLst/>
            <a:gdLst/>
            <a:ahLst/>
            <a:cxnLst/>
            <a:rect l="l" t="t" r="r" b="b"/>
            <a:pathLst>
              <a:path w="1336040" h="539750">
                <a:moveTo>
                  <a:pt x="1336040" y="0"/>
                </a:moveTo>
                <a:lnTo>
                  <a:pt x="0" y="0"/>
                </a:lnTo>
                <a:lnTo>
                  <a:pt x="0" y="539749"/>
                </a:lnTo>
                <a:lnTo>
                  <a:pt x="1336040" y="539749"/>
                </a:lnTo>
                <a:lnTo>
                  <a:pt x="133604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5"/>
          <p:cNvSpPr/>
          <p:nvPr/>
        </p:nvSpPr>
        <p:spPr>
          <a:xfrm>
            <a:off x="7255509" y="4643120"/>
            <a:ext cx="1336040" cy="539750"/>
          </a:xfrm>
          <a:custGeom>
            <a:avLst/>
            <a:gdLst/>
            <a:ahLst/>
            <a:cxnLst/>
            <a:rect l="l" t="t" r="r" b="b"/>
            <a:pathLst>
              <a:path w="1336040" h="539750">
                <a:moveTo>
                  <a:pt x="668020" y="539749"/>
                </a:moveTo>
                <a:lnTo>
                  <a:pt x="0" y="539749"/>
                </a:lnTo>
                <a:lnTo>
                  <a:pt x="0" y="0"/>
                </a:lnTo>
                <a:lnTo>
                  <a:pt x="1336040" y="0"/>
                </a:lnTo>
                <a:lnTo>
                  <a:pt x="1336040" y="539749"/>
                </a:lnTo>
                <a:lnTo>
                  <a:pt x="668020" y="53974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6"/>
          <p:cNvSpPr txBox="1"/>
          <p:nvPr/>
        </p:nvSpPr>
        <p:spPr>
          <a:xfrm>
            <a:off x="7386319" y="4793162"/>
            <a:ext cx="1074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cr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17"/>
          <p:cNvSpPr/>
          <p:nvPr/>
        </p:nvSpPr>
        <p:spPr>
          <a:xfrm>
            <a:off x="1718310" y="4140200"/>
            <a:ext cx="478790" cy="450850"/>
          </a:xfrm>
          <a:custGeom>
            <a:avLst/>
            <a:gdLst/>
            <a:ahLst/>
            <a:cxnLst/>
            <a:rect l="l" t="t" r="r" b="b"/>
            <a:pathLst>
              <a:path w="478789" h="450850">
                <a:moveTo>
                  <a:pt x="0" y="0"/>
                </a:moveTo>
                <a:lnTo>
                  <a:pt x="478789" y="4508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8"/>
          <p:cNvSpPr/>
          <p:nvPr/>
        </p:nvSpPr>
        <p:spPr>
          <a:xfrm>
            <a:off x="2136139" y="4530090"/>
            <a:ext cx="154940" cy="149860"/>
          </a:xfrm>
          <a:custGeom>
            <a:avLst/>
            <a:gdLst/>
            <a:ahLst/>
            <a:cxnLst/>
            <a:rect l="l" t="t" r="r" b="b"/>
            <a:pathLst>
              <a:path w="154939" h="149860">
                <a:moveTo>
                  <a:pt x="73660" y="0"/>
                </a:moveTo>
                <a:lnTo>
                  <a:pt x="0" y="77470"/>
                </a:lnTo>
                <a:lnTo>
                  <a:pt x="154940" y="149860"/>
                </a:lnTo>
                <a:lnTo>
                  <a:pt x="73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9"/>
          <p:cNvSpPr/>
          <p:nvPr/>
        </p:nvSpPr>
        <p:spPr>
          <a:xfrm>
            <a:off x="1145539" y="4913629"/>
            <a:ext cx="633730" cy="0"/>
          </a:xfrm>
          <a:custGeom>
            <a:avLst/>
            <a:gdLst/>
            <a:ahLst/>
            <a:cxnLst/>
            <a:rect l="l" t="t" r="r" b="b"/>
            <a:pathLst>
              <a:path w="633730">
                <a:moveTo>
                  <a:pt x="0" y="0"/>
                </a:moveTo>
                <a:lnTo>
                  <a:pt x="6337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0"/>
          <p:cNvSpPr/>
          <p:nvPr/>
        </p:nvSpPr>
        <p:spPr>
          <a:xfrm>
            <a:off x="1747520" y="4859020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49"/>
                </a:lnTo>
                <a:lnTo>
                  <a:pt x="16129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1"/>
          <p:cNvSpPr/>
          <p:nvPr/>
        </p:nvSpPr>
        <p:spPr>
          <a:xfrm>
            <a:off x="8284209" y="4140200"/>
            <a:ext cx="307340" cy="434340"/>
          </a:xfrm>
          <a:custGeom>
            <a:avLst/>
            <a:gdLst/>
            <a:ahLst/>
            <a:cxnLst/>
            <a:rect l="l" t="t" r="r" b="b"/>
            <a:pathLst>
              <a:path w="307340" h="434339">
                <a:moveTo>
                  <a:pt x="307340" y="0"/>
                </a:moveTo>
                <a:lnTo>
                  <a:pt x="0" y="4343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2"/>
          <p:cNvSpPr/>
          <p:nvPr/>
        </p:nvSpPr>
        <p:spPr>
          <a:xfrm>
            <a:off x="8209280" y="4516120"/>
            <a:ext cx="138430" cy="163830"/>
          </a:xfrm>
          <a:custGeom>
            <a:avLst/>
            <a:gdLst/>
            <a:ahLst/>
            <a:cxnLst/>
            <a:rect l="l" t="t" r="r" b="b"/>
            <a:pathLst>
              <a:path w="138429" h="163829">
                <a:moveTo>
                  <a:pt x="49529" y="0"/>
                </a:moveTo>
                <a:lnTo>
                  <a:pt x="0" y="163829"/>
                </a:lnTo>
                <a:lnTo>
                  <a:pt x="138429" y="62229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3"/>
          <p:cNvSpPr/>
          <p:nvPr/>
        </p:nvSpPr>
        <p:spPr>
          <a:xfrm>
            <a:off x="8591550" y="4913629"/>
            <a:ext cx="443230" cy="0"/>
          </a:xfrm>
          <a:custGeom>
            <a:avLst/>
            <a:gdLst/>
            <a:ahLst/>
            <a:cxnLst/>
            <a:rect l="l" t="t" r="r" b="b"/>
            <a:pathLst>
              <a:path w="443229">
                <a:moveTo>
                  <a:pt x="0" y="0"/>
                </a:moveTo>
                <a:lnTo>
                  <a:pt x="4432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4"/>
          <p:cNvSpPr/>
          <p:nvPr/>
        </p:nvSpPr>
        <p:spPr>
          <a:xfrm>
            <a:off x="9003030" y="4859020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90" h="107950">
                <a:moveTo>
                  <a:pt x="0" y="0"/>
                </a:moveTo>
                <a:lnTo>
                  <a:pt x="0" y="107949"/>
                </a:lnTo>
                <a:lnTo>
                  <a:pt x="16129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5"/>
          <p:cNvSpPr/>
          <p:nvPr/>
        </p:nvSpPr>
        <p:spPr>
          <a:xfrm>
            <a:off x="3436620" y="491362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6"/>
          <p:cNvSpPr/>
          <p:nvPr/>
        </p:nvSpPr>
        <p:spPr>
          <a:xfrm>
            <a:off x="4229100" y="485902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49"/>
                </a:lnTo>
                <a:lnTo>
                  <a:pt x="16256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7"/>
          <p:cNvSpPr/>
          <p:nvPr/>
        </p:nvSpPr>
        <p:spPr>
          <a:xfrm>
            <a:off x="5537200" y="4913629"/>
            <a:ext cx="1397000" cy="0"/>
          </a:xfrm>
          <a:custGeom>
            <a:avLst/>
            <a:gdLst/>
            <a:ahLst/>
            <a:cxnLst/>
            <a:rect l="l" t="t" r="r" b="b"/>
            <a:pathLst>
              <a:path w="1397000">
                <a:moveTo>
                  <a:pt x="0" y="0"/>
                </a:moveTo>
                <a:lnTo>
                  <a:pt x="13970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8"/>
          <p:cNvSpPr/>
          <p:nvPr/>
        </p:nvSpPr>
        <p:spPr>
          <a:xfrm>
            <a:off x="6902450" y="4859020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90" h="107950">
                <a:moveTo>
                  <a:pt x="0" y="0"/>
                </a:moveTo>
                <a:lnTo>
                  <a:pt x="0" y="107949"/>
                </a:lnTo>
                <a:lnTo>
                  <a:pt x="16129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9"/>
          <p:cNvSpPr/>
          <p:nvPr/>
        </p:nvSpPr>
        <p:spPr>
          <a:xfrm>
            <a:off x="4624070" y="5868670"/>
            <a:ext cx="797560" cy="751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0"/>
          <p:cNvSpPr txBox="1"/>
          <p:nvPr/>
        </p:nvSpPr>
        <p:spPr>
          <a:xfrm>
            <a:off x="9290050" y="5273221"/>
            <a:ext cx="4305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B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31"/>
          <p:cNvSpPr txBox="1"/>
          <p:nvPr/>
        </p:nvSpPr>
        <p:spPr>
          <a:xfrm>
            <a:off x="458469" y="5273221"/>
            <a:ext cx="5194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Ali</a:t>
            </a:r>
            <a:r>
              <a:rPr sz="1800" spc="-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32"/>
          <p:cNvSpPr txBox="1"/>
          <p:nvPr/>
        </p:nvSpPr>
        <p:spPr>
          <a:xfrm>
            <a:off x="5402579" y="6006012"/>
            <a:ext cx="13068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sto</a:t>
            </a:r>
            <a:r>
              <a:rPr sz="1800" spc="-1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k</a:t>
            </a:r>
            <a:r>
              <a:rPr sz="1800" spc="-5" dirty="0">
                <a:latin typeface="Arial"/>
                <a:cs typeface="Arial"/>
              </a:rPr>
              <a:t>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33"/>
          <p:cNvSpPr/>
          <p:nvPr/>
        </p:nvSpPr>
        <p:spPr>
          <a:xfrm>
            <a:off x="4964429" y="5349240"/>
            <a:ext cx="0" cy="410209"/>
          </a:xfrm>
          <a:custGeom>
            <a:avLst/>
            <a:gdLst/>
            <a:ahLst/>
            <a:cxnLst/>
            <a:rect l="l" t="t" r="r" b="b"/>
            <a:pathLst>
              <a:path h="410210">
                <a:moveTo>
                  <a:pt x="0" y="41021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4"/>
          <p:cNvSpPr/>
          <p:nvPr/>
        </p:nvSpPr>
        <p:spPr>
          <a:xfrm>
            <a:off x="4909820" y="521970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0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5"/>
          <p:cNvSpPr txBox="1"/>
          <p:nvPr/>
        </p:nvSpPr>
        <p:spPr>
          <a:xfrm>
            <a:off x="5035550" y="5362344"/>
            <a:ext cx="20955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2600">
              <a:latin typeface="Arial"/>
              <a:cs typeface="Arial"/>
            </a:endParaRPr>
          </a:p>
        </p:txBody>
      </p:sp>
      <p:sp>
        <p:nvSpPr>
          <p:cNvPr id="58" name="object 36"/>
          <p:cNvSpPr/>
          <p:nvPr/>
        </p:nvSpPr>
        <p:spPr>
          <a:xfrm>
            <a:off x="9546590" y="5759450"/>
            <a:ext cx="387350" cy="360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7"/>
          <p:cNvSpPr/>
          <p:nvPr/>
        </p:nvSpPr>
        <p:spPr>
          <a:xfrm>
            <a:off x="9140190" y="5742940"/>
            <a:ext cx="406400" cy="3771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8"/>
          <p:cNvSpPr/>
          <p:nvPr/>
        </p:nvSpPr>
        <p:spPr>
          <a:xfrm>
            <a:off x="5844540" y="6299200"/>
            <a:ext cx="387350" cy="360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9"/>
          <p:cNvSpPr/>
          <p:nvPr/>
        </p:nvSpPr>
        <p:spPr>
          <a:xfrm>
            <a:off x="8591550" y="3763009"/>
            <a:ext cx="406400" cy="3771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40"/>
          <p:cNvSpPr/>
          <p:nvPr/>
        </p:nvSpPr>
        <p:spPr>
          <a:xfrm>
            <a:off x="1336039" y="3779520"/>
            <a:ext cx="387349" cy="360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41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64" name="object 42"/>
          <p:cNvSpPr txBox="1"/>
          <p:nvPr/>
        </p:nvSpPr>
        <p:spPr>
          <a:xfrm>
            <a:off x="706119" y="1466468"/>
            <a:ext cx="43338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sy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etri</a:t>
            </a:r>
            <a:r>
              <a:rPr sz="3200" dirty="0">
                <a:latin typeface="Arial"/>
                <a:cs typeface="Arial"/>
              </a:rPr>
              <a:t>c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k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y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5" name="object 43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6" name="object 44"/>
          <p:cNvSpPr txBox="1"/>
          <p:nvPr/>
        </p:nvSpPr>
        <p:spPr>
          <a:xfrm>
            <a:off x="1137919" y="2093102"/>
            <a:ext cx="785749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publi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key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sed</a:t>
            </a:r>
            <a:r>
              <a:rPr sz="2800" spc="-5" dirty="0">
                <a:latin typeface="Arial"/>
                <a:cs typeface="Arial"/>
              </a:rPr>
              <a:t> 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ain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ext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pr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vate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ypt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iphe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7" name="object 45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69" name="object 6"/>
          <p:cNvSpPr txBox="1"/>
          <p:nvPr/>
        </p:nvSpPr>
        <p:spPr>
          <a:xfrm>
            <a:off x="706119" y="1466468"/>
            <a:ext cx="30016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Di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ita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er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ifi</a:t>
            </a:r>
            <a:r>
              <a:rPr sz="3200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te</a:t>
            </a:r>
            <a:endParaRPr sz="3200">
              <a:latin typeface="Arial"/>
              <a:cs typeface="Arial"/>
            </a:endParaRPr>
          </a:p>
        </p:txBody>
      </p:sp>
      <p:sp>
        <p:nvSpPr>
          <p:cNvPr id="70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1" name="object 8"/>
          <p:cNvSpPr txBox="1"/>
          <p:nvPr/>
        </p:nvSpPr>
        <p:spPr>
          <a:xfrm>
            <a:off x="1137919" y="2093102"/>
            <a:ext cx="2819400" cy="199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47980">
              <a:lnSpc>
                <a:spcPct val="126499"/>
              </a:lnSpc>
            </a:pP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ke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dirty="0">
                <a:latin typeface="Arial"/>
                <a:cs typeface="Arial"/>
              </a:rPr>
              <a:t>s 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n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ber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26200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ne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15" dirty="0">
                <a:latin typeface="Arial"/>
                <a:cs typeface="Arial"/>
              </a:rPr>
              <a:t>'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nam</a:t>
            </a:r>
            <a:r>
              <a:rPr sz="2800" dirty="0">
                <a:latin typeface="Arial"/>
                <a:cs typeface="Arial"/>
              </a:rPr>
              <a:t>e val</a:t>
            </a:r>
            <a:r>
              <a:rPr sz="2800" spc="-5" dirty="0">
                <a:latin typeface="Arial"/>
                <a:cs typeface="Arial"/>
              </a:rPr>
              <a:t>idit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per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od</a:t>
            </a:r>
            <a:endParaRPr sz="2800">
              <a:latin typeface="Arial"/>
              <a:cs typeface="Arial"/>
            </a:endParaRPr>
          </a:p>
        </p:txBody>
      </p:sp>
      <p:sp>
        <p:nvSpPr>
          <p:cNvPr id="72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3" name="object 10"/>
          <p:cNvSpPr txBox="1"/>
          <p:nvPr/>
        </p:nvSpPr>
        <p:spPr>
          <a:xfrm>
            <a:off x="814069" y="32665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4" name="object 11"/>
          <p:cNvSpPr txBox="1"/>
          <p:nvPr/>
        </p:nvSpPr>
        <p:spPr>
          <a:xfrm>
            <a:off x="814069" y="38062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5" name="object 12"/>
          <p:cNvSpPr txBox="1"/>
          <p:nvPr/>
        </p:nvSpPr>
        <p:spPr>
          <a:xfrm>
            <a:off x="381000" y="436453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76" name="object 13"/>
          <p:cNvSpPr txBox="1"/>
          <p:nvPr/>
        </p:nvSpPr>
        <p:spPr>
          <a:xfrm>
            <a:off x="706119" y="4257928"/>
            <a:ext cx="16287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Key</a:t>
            </a:r>
            <a:r>
              <a:rPr sz="3200" spc="1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tor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77" name="object 14"/>
          <p:cNvSpPr txBox="1"/>
          <p:nvPr/>
        </p:nvSpPr>
        <p:spPr>
          <a:xfrm>
            <a:off x="814069" y="49797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8" name="object 15"/>
          <p:cNvSpPr txBox="1"/>
          <p:nvPr/>
        </p:nvSpPr>
        <p:spPr>
          <a:xfrm>
            <a:off x="1137919" y="4884561"/>
            <a:ext cx="54044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multi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tif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-5" dirty="0">
                <a:latin typeface="Arial"/>
                <a:cs typeface="Arial"/>
              </a:rPr>
              <a:t>es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keys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bject 5"/>
          <p:cNvSpPr/>
          <p:nvPr/>
        </p:nvSpPr>
        <p:spPr>
          <a:xfrm>
            <a:off x="7435850" y="1440180"/>
            <a:ext cx="2863850" cy="5219700"/>
          </a:xfrm>
          <a:custGeom>
            <a:avLst/>
            <a:gdLst/>
            <a:ahLst/>
            <a:cxnLst/>
            <a:rect l="l" t="t" r="r" b="b"/>
            <a:pathLst>
              <a:path w="2863850" h="5219700">
                <a:moveTo>
                  <a:pt x="2863850" y="0"/>
                </a:moveTo>
                <a:lnTo>
                  <a:pt x="0" y="0"/>
                </a:lnTo>
                <a:lnTo>
                  <a:pt x="0" y="5219700"/>
                </a:lnTo>
                <a:lnTo>
                  <a:pt x="2863850" y="5219700"/>
                </a:lnTo>
                <a:lnTo>
                  <a:pt x="286385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6"/>
          <p:cNvSpPr/>
          <p:nvPr/>
        </p:nvSpPr>
        <p:spPr>
          <a:xfrm>
            <a:off x="7435850" y="1440180"/>
            <a:ext cx="2863850" cy="5219700"/>
          </a:xfrm>
          <a:custGeom>
            <a:avLst/>
            <a:gdLst/>
            <a:ahLst/>
            <a:cxnLst/>
            <a:rect l="l" t="t" r="r" b="b"/>
            <a:pathLst>
              <a:path w="2863850" h="5219700">
                <a:moveTo>
                  <a:pt x="1431290" y="5219700"/>
                </a:moveTo>
                <a:lnTo>
                  <a:pt x="0" y="5219700"/>
                </a:lnTo>
                <a:lnTo>
                  <a:pt x="0" y="0"/>
                </a:lnTo>
                <a:lnTo>
                  <a:pt x="2863850" y="0"/>
                </a:lnTo>
                <a:lnTo>
                  <a:pt x="2863850" y="5219700"/>
                </a:lnTo>
                <a:lnTo>
                  <a:pt x="1431290" y="52197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/>
          <p:cNvSpPr txBox="1"/>
          <p:nvPr/>
        </p:nvSpPr>
        <p:spPr>
          <a:xfrm>
            <a:off x="8272780" y="1492432"/>
            <a:ext cx="11887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35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8"/>
          <p:cNvSpPr/>
          <p:nvPr/>
        </p:nvSpPr>
        <p:spPr>
          <a:xfrm>
            <a:off x="9761219" y="1979929"/>
            <a:ext cx="387350" cy="360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/>
          <p:cNvSpPr/>
          <p:nvPr/>
        </p:nvSpPr>
        <p:spPr>
          <a:xfrm>
            <a:off x="9354819" y="1963420"/>
            <a:ext cx="406400" cy="377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/>
          <p:cNvSpPr/>
          <p:nvPr/>
        </p:nvSpPr>
        <p:spPr>
          <a:xfrm>
            <a:off x="190500" y="1440180"/>
            <a:ext cx="2291080" cy="5219700"/>
          </a:xfrm>
          <a:custGeom>
            <a:avLst/>
            <a:gdLst/>
            <a:ahLst/>
            <a:cxnLst/>
            <a:rect l="l" t="t" r="r" b="b"/>
            <a:pathLst>
              <a:path w="2291080" h="5219700">
                <a:moveTo>
                  <a:pt x="2291080" y="0"/>
                </a:moveTo>
                <a:lnTo>
                  <a:pt x="0" y="0"/>
                </a:lnTo>
                <a:lnTo>
                  <a:pt x="0" y="5219700"/>
                </a:lnTo>
                <a:lnTo>
                  <a:pt x="2291080" y="5219700"/>
                </a:lnTo>
                <a:lnTo>
                  <a:pt x="229108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1"/>
          <p:cNvSpPr/>
          <p:nvPr/>
        </p:nvSpPr>
        <p:spPr>
          <a:xfrm>
            <a:off x="190500" y="1440180"/>
            <a:ext cx="2291080" cy="5219700"/>
          </a:xfrm>
          <a:custGeom>
            <a:avLst/>
            <a:gdLst/>
            <a:ahLst/>
            <a:cxnLst/>
            <a:rect l="l" t="t" r="r" b="b"/>
            <a:pathLst>
              <a:path w="2291080" h="5219700">
                <a:moveTo>
                  <a:pt x="1145540" y="5219700"/>
                </a:moveTo>
                <a:lnTo>
                  <a:pt x="0" y="5219700"/>
                </a:lnTo>
                <a:lnTo>
                  <a:pt x="0" y="0"/>
                </a:lnTo>
                <a:lnTo>
                  <a:pt x="2291080" y="0"/>
                </a:lnTo>
                <a:lnTo>
                  <a:pt x="2291080" y="5219700"/>
                </a:lnTo>
                <a:lnTo>
                  <a:pt x="1145540" y="52197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2"/>
          <p:cNvSpPr txBox="1"/>
          <p:nvPr/>
        </p:nvSpPr>
        <p:spPr>
          <a:xfrm>
            <a:off x="835660" y="1492432"/>
            <a:ext cx="10007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vi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13"/>
          <p:cNvSpPr/>
          <p:nvPr/>
        </p:nvSpPr>
        <p:spPr>
          <a:xfrm>
            <a:off x="2481579" y="2160270"/>
            <a:ext cx="4834890" cy="0"/>
          </a:xfrm>
          <a:custGeom>
            <a:avLst/>
            <a:gdLst/>
            <a:ahLst/>
            <a:cxnLst/>
            <a:rect l="l" t="t" r="r" b="b"/>
            <a:pathLst>
              <a:path w="4834890">
                <a:moveTo>
                  <a:pt x="0" y="0"/>
                </a:moveTo>
                <a:lnTo>
                  <a:pt x="483489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/>
          <p:cNvSpPr/>
          <p:nvPr/>
        </p:nvSpPr>
        <p:spPr>
          <a:xfrm>
            <a:off x="7283450" y="210566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5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5"/>
          <p:cNvSpPr/>
          <p:nvPr/>
        </p:nvSpPr>
        <p:spPr>
          <a:xfrm>
            <a:off x="2611120" y="2519679"/>
            <a:ext cx="4834890" cy="0"/>
          </a:xfrm>
          <a:custGeom>
            <a:avLst/>
            <a:gdLst/>
            <a:ahLst/>
            <a:cxnLst/>
            <a:rect l="l" t="t" r="r" b="b"/>
            <a:pathLst>
              <a:path w="4834890">
                <a:moveTo>
                  <a:pt x="483488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/>
          <p:cNvSpPr/>
          <p:nvPr/>
        </p:nvSpPr>
        <p:spPr>
          <a:xfrm>
            <a:off x="2481579" y="2466339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162559" y="0"/>
                </a:moveTo>
                <a:lnTo>
                  <a:pt x="0" y="53339"/>
                </a:lnTo>
                <a:lnTo>
                  <a:pt x="162559" y="107950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7"/>
          <p:cNvSpPr/>
          <p:nvPr/>
        </p:nvSpPr>
        <p:spPr>
          <a:xfrm>
            <a:off x="4385309" y="2339339"/>
            <a:ext cx="387350" cy="360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8"/>
          <p:cNvSpPr/>
          <p:nvPr/>
        </p:nvSpPr>
        <p:spPr>
          <a:xfrm>
            <a:off x="953769" y="2880360"/>
            <a:ext cx="768350" cy="513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/>
          <p:cNvSpPr/>
          <p:nvPr/>
        </p:nvSpPr>
        <p:spPr>
          <a:xfrm>
            <a:off x="572769" y="2160270"/>
            <a:ext cx="1718310" cy="539750"/>
          </a:xfrm>
          <a:custGeom>
            <a:avLst/>
            <a:gdLst/>
            <a:ahLst/>
            <a:cxnLst/>
            <a:rect l="l" t="t" r="r" b="b"/>
            <a:pathLst>
              <a:path w="1718310" h="539750">
                <a:moveTo>
                  <a:pt x="1718310" y="0"/>
                </a:moveTo>
                <a:lnTo>
                  <a:pt x="0" y="0"/>
                </a:lnTo>
                <a:lnTo>
                  <a:pt x="0" y="539750"/>
                </a:lnTo>
                <a:lnTo>
                  <a:pt x="1718310" y="539750"/>
                </a:lnTo>
                <a:lnTo>
                  <a:pt x="171831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0"/>
          <p:cNvSpPr/>
          <p:nvPr/>
        </p:nvSpPr>
        <p:spPr>
          <a:xfrm>
            <a:off x="572769" y="2160270"/>
            <a:ext cx="1718310" cy="539750"/>
          </a:xfrm>
          <a:custGeom>
            <a:avLst/>
            <a:gdLst/>
            <a:ahLst/>
            <a:cxnLst/>
            <a:rect l="l" t="t" r="r" b="b"/>
            <a:pathLst>
              <a:path w="1718310" h="539750">
                <a:moveTo>
                  <a:pt x="859789" y="539750"/>
                </a:moveTo>
                <a:lnTo>
                  <a:pt x="0" y="539750"/>
                </a:lnTo>
                <a:lnTo>
                  <a:pt x="0" y="0"/>
                </a:lnTo>
                <a:lnTo>
                  <a:pt x="1718310" y="0"/>
                </a:lnTo>
                <a:lnTo>
                  <a:pt x="1718310" y="539750"/>
                </a:lnTo>
                <a:lnTo>
                  <a:pt x="859789" y="5397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1"/>
          <p:cNvSpPr txBox="1"/>
          <p:nvPr/>
        </p:nvSpPr>
        <p:spPr>
          <a:xfrm>
            <a:off x="692150" y="1918405"/>
            <a:ext cx="398589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hell</a:t>
            </a:r>
            <a:r>
              <a:rPr sz="1400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  <a:p>
            <a:pPr marL="201930" marR="2509520" indent="-189230">
              <a:lnSpc>
                <a:spcPts val="2020"/>
              </a:lnSpc>
              <a:spcBef>
                <a:spcPts val="500"/>
              </a:spcBef>
            </a:pPr>
            <a:r>
              <a:rPr sz="1800" dirty="0">
                <a:latin typeface="Arial"/>
                <a:cs typeface="Arial"/>
              </a:rPr>
              <a:t>s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mm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tr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en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rati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22"/>
          <p:cNvSpPr/>
          <p:nvPr/>
        </p:nvSpPr>
        <p:spPr>
          <a:xfrm>
            <a:off x="1336039" y="2700020"/>
            <a:ext cx="0" cy="229870"/>
          </a:xfrm>
          <a:custGeom>
            <a:avLst/>
            <a:gdLst/>
            <a:ahLst/>
            <a:cxnLst/>
            <a:rect l="l" t="t" r="r" b="b"/>
            <a:pathLst>
              <a:path h="229869">
                <a:moveTo>
                  <a:pt x="0" y="0"/>
                </a:moveTo>
                <a:lnTo>
                  <a:pt x="0" y="229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3"/>
          <p:cNvSpPr/>
          <p:nvPr/>
        </p:nvSpPr>
        <p:spPr>
          <a:xfrm>
            <a:off x="1282700" y="2898139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107950" y="0"/>
                </a:moveTo>
                <a:lnTo>
                  <a:pt x="0" y="0"/>
                </a:lnTo>
                <a:lnTo>
                  <a:pt x="53340" y="16128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4"/>
          <p:cNvSpPr/>
          <p:nvPr/>
        </p:nvSpPr>
        <p:spPr>
          <a:xfrm>
            <a:off x="1908810" y="2879089"/>
            <a:ext cx="387350" cy="360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5"/>
          <p:cNvSpPr txBox="1"/>
          <p:nvPr/>
        </p:nvSpPr>
        <p:spPr>
          <a:xfrm>
            <a:off x="763269" y="3779520"/>
            <a:ext cx="1337310" cy="54102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4145">
              <a:lnSpc>
                <a:spcPct val="100000"/>
              </a:lnSpc>
            </a:pP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ncr</a:t>
            </a:r>
            <a:r>
              <a:rPr sz="1800" spc="-30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ption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26"/>
          <p:cNvSpPr/>
          <p:nvPr/>
        </p:nvSpPr>
        <p:spPr>
          <a:xfrm>
            <a:off x="1336039" y="3239770"/>
            <a:ext cx="0" cy="410209"/>
          </a:xfrm>
          <a:custGeom>
            <a:avLst/>
            <a:gdLst/>
            <a:ahLst/>
            <a:cxnLst/>
            <a:rect l="l" t="t" r="r" b="b"/>
            <a:pathLst>
              <a:path h="410210">
                <a:moveTo>
                  <a:pt x="0" y="0"/>
                </a:moveTo>
                <a:lnTo>
                  <a:pt x="0" y="4102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7"/>
          <p:cNvSpPr/>
          <p:nvPr/>
        </p:nvSpPr>
        <p:spPr>
          <a:xfrm>
            <a:off x="1282700" y="3618229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107950" y="0"/>
                </a:moveTo>
                <a:lnTo>
                  <a:pt x="0" y="0"/>
                </a:lnTo>
                <a:lnTo>
                  <a:pt x="53340" y="16129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8"/>
          <p:cNvSpPr/>
          <p:nvPr/>
        </p:nvSpPr>
        <p:spPr>
          <a:xfrm>
            <a:off x="1793239" y="3239770"/>
            <a:ext cx="307340" cy="434340"/>
          </a:xfrm>
          <a:custGeom>
            <a:avLst/>
            <a:gdLst/>
            <a:ahLst/>
            <a:cxnLst/>
            <a:rect l="l" t="t" r="r" b="b"/>
            <a:pathLst>
              <a:path w="307339" h="434339">
                <a:moveTo>
                  <a:pt x="307340" y="0"/>
                </a:moveTo>
                <a:lnTo>
                  <a:pt x="0" y="4343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9"/>
          <p:cNvSpPr/>
          <p:nvPr/>
        </p:nvSpPr>
        <p:spPr>
          <a:xfrm>
            <a:off x="1718310" y="3616959"/>
            <a:ext cx="137160" cy="162560"/>
          </a:xfrm>
          <a:custGeom>
            <a:avLst/>
            <a:gdLst/>
            <a:ahLst/>
            <a:cxnLst/>
            <a:rect l="l" t="t" r="r" b="b"/>
            <a:pathLst>
              <a:path w="137160" h="162560">
                <a:moveTo>
                  <a:pt x="49529" y="0"/>
                </a:moveTo>
                <a:lnTo>
                  <a:pt x="0" y="162560"/>
                </a:lnTo>
                <a:lnTo>
                  <a:pt x="137159" y="62229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0"/>
          <p:cNvSpPr/>
          <p:nvPr/>
        </p:nvSpPr>
        <p:spPr>
          <a:xfrm>
            <a:off x="2481579" y="4140200"/>
            <a:ext cx="4834890" cy="0"/>
          </a:xfrm>
          <a:custGeom>
            <a:avLst/>
            <a:gdLst/>
            <a:ahLst/>
            <a:cxnLst/>
            <a:rect l="l" t="t" r="r" b="b"/>
            <a:pathLst>
              <a:path w="4834890">
                <a:moveTo>
                  <a:pt x="0" y="0"/>
                </a:moveTo>
                <a:lnTo>
                  <a:pt x="483489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1"/>
          <p:cNvSpPr/>
          <p:nvPr/>
        </p:nvSpPr>
        <p:spPr>
          <a:xfrm>
            <a:off x="7283450" y="408559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5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2"/>
          <p:cNvSpPr/>
          <p:nvPr/>
        </p:nvSpPr>
        <p:spPr>
          <a:xfrm>
            <a:off x="4199890" y="3779520"/>
            <a:ext cx="768350" cy="513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3"/>
          <p:cNvSpPr/>
          <p:nvPr/>
        </p:nvSpPr>
        <p:spPr>
          <a:xfrm>
            <a:off x="4391659" y="3780790"/>
            <a:ext cx="339089" cy="359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4"/>
          <p:cNvSpPr/>
          <p:nvPr/>
        </p:nvSpPr>
        <p:spPr>
          <a:xfrm>
            <a:off x="7636509" y="3779520"/>
            <a:ext cx="1337310" cy="541020"/>
          </a:xfrm>
          <a:custGeom>
            <a:avLst/>
            <a:gdLst/>
            <a:ahLst/>
            <a:cxnLst/>
            <a:rect l="l" t="t" r="r" b="b"/>
            <a:pathLst>
              <a:path w="1337309" h="541020">
                <a:moveTo>
                  <a:pt x="1337310" y="0"/>
                </a:moveTo>
                <a:lnTo>
                  <a:pt x="0" y="0"/>
                </a:lnTo>
                <a:lnTo>
                  <a:pt x="0" y="541019"/>
                </a:lnTo>
                <a:lnTo>
                  <a:pt x="1337310" y="541019"/>
                </a:lnTo>
                <a:lnTo>
                  <a:pt x="133731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5"/>
          <p:cNvSpPr/>
          <p:nvPr/>
        </p:nvSpPr>
        <p:spPr>
          <a:xfrm>
            <a:off x="7636509" y="3779520"/>
            <a:ext cx="1337310" cy="541020"/>
          </a:xfrm>
          <a:custGeom>
            <a:avLst/>
            <a:gdLst/>
            <a:ahLst/>
            <a:cxnLst/>
            <a:rect l="l" t="t" r="r" b="b"/>
            <a:pathLst>
              <a:path w="1337309" h="541020">
                <a:moveTo>
                  <a:pt x="669290" y="541019"/>
                </a:moveTo>
                <a:lnTo>
                  <a:pt x="0" y="541019"/>
                </a:lnTo>
                <a:lnTo>
                  <a:pt x="0" y="0"/>
                </a:lnTo>
                <a:lnTo>
                  <a:pt x="1337310" y="0"/>
                </a:lnTo>
                <a:lnTo>
                  <a:pt x="1337310" y="541019"/>
                </a:lnTo>
                <a:lnTo>
                  <a:pt x="669290" y="54101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6"/>
          <p:cNvSpPr txBox="1"/>
          <p:nvPr/>
        </p:nvSpPr>
        <p:spPr>
          <a:xfrm>
            <a:off x="7768590" y="3929562"/>
            <a:ext cx="10750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ecr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37"/>
          <p:cNvSpPr/>
          <p:nvPr/>
        </p:nvSpPr>
        <p:spPr>
          <a:xfrm>
            <a:off x="8018780" y="3042920"/>
            <a:ext cx="406400" cy="377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8"/>
          <p:cNvSpPr/>
          <p:nvPr/>
        </p:nvSpPr>
        <p:spPr>
          <a:xfrm>
            <a:off x="8209280" y="3420109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0"/>
                </a:moveTo>
                <a:lnTo>
                  <a:pt x="0" y="2298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9"/>
          <p:cNvSpPr/>
          <p:nvPr/>
        </p:nvSpPr>
        <p:spPr>
          <a:xfrm>
            <a:off x="8155940" y="3618229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107950" y="0"/>
                </a:moveTo>
                <a:lnTo>
                  <a:pt x="0" y="0"/>
                </a:lnTo>
                <a:lnTo>
                  <a:pt x="53339" y="16129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0"/>
          <p:cNvSpPr/>
          <p:nvPr/>
        </p:nvSpPr>
        <p:spPr>
          <a:xfrm>
            <a:off x="9349740" y="3806190"/>
            <a:ext cx="768350" cy="513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1"/>
          <p:cNvSpPr/>
          <p:nvPr/>
        </p:nvSpPr>
        <p:spPr>
          <a:xfrm>
            <a:off x="8973819" y="406780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2"/>
          <p:cNvSpPr/>
          <p:nvPr/>
        </p:nvSpPr>
        <p:spPr>
          <a:xfrm>
            <a:off x="9193530" y="4014470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90" h="107950">
                <a:moveTo>
                  <a:pt x="0" y="0"/>
                </a:moveTo>
                <a:lnTo>
                  <a:pt x="0" y="107950"/>
                </a:lnTo>
                <a:lnTo>
                  <a:pt x="16129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3"/>
          <p:cNvSpPr/>
          <p:nvPr/>
        </p:nvSpPr>
        <p:spPr>
          <a:xfrm>
            <a:off x="2481579" y="5040629"/>
            <a:ext cx="4964430" cy="539750"/>
          </a:xfrm>
          <a:custGeom>
            <a:avLst/>
            <a:gdLst/>
            <a:ahLst/>
            <a:cxnLst/>
            <a:rect l="l" t="t" r="r" b="b"/>
            <a:pathLst>
              <a:path w="4964430" h="539750">
                <a:moveTo>
                  <a:pt x="988059" y="0"/>
                </a:moveTo>
                <a:lnTo>
                  <a:pt x="0" y="269240"/>
                </a:lnTo>
                <a:lnTo>
                  <a:pt x="988059" y="539750"/>
                </a:lnTo>
                <a:lnTo>
                  <a:pt x="988059" y="403860"/>
                </a:lnTo>
                <a:lnTo>
                  <a:pt x="4472719" y="403860"/>
                </a:lnTo>
                <a:lnTo>
                  <a:pt x="4964430" y="269240"/>
                </a:lnTo>
                <a:lnTo>
                  <a:pt x="4470400" y="134620"/>
                </a:lnTo>
                <a:lnTo>
                  <a:pt x="988059" y="134620"/>
                </a:lnTo>
                <a:lnTo>
                  <a:pt x="988059" y="0"/>
                </a:lnTo>
                <a:close/>
              </a:path>
              <a:path w="4964430" h="539750">
                <a:moveTo>
                  <a:pt x="4472719" y="403860"/>
                </a:moveTo>
                <a:lnTo>
                  <a:pt x="3976370" y="403860"/>
                </a:lnTo>
                <a:lnTo>
                  <a:pt x="3976370" y="539750"/>
                </a:lnTo>
                <a:lnTo>
                  <a:pt x="4472719" y="403860"/>
                </a:lnTo>
                <a:close/>
              </a:path>
              <a:path w="4964430" h="539750">
                <a:moveTo>
                  <a:pt x="3976370" y="0"/>
                </a:moveTo>
                <a:lnTo>
                  <a:pt x="3976370" y="134620"/>
                </a:lnTo>
                <a:lnTo>
                  <a:pt x="4470400" y="134620"/>
                </a:lnTo>
                <a:lnTo>
                  <a:pt x="397637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4"/>
          <p:cNvSpPr/>
          <p:nvPr/>
        </p:nvSpPr>
        <p:spPr>
          <a:xfrm>
            <a:off x="2481579" y="5040629"/>
            <a:ext cx="4964430" cy="539750"/>
          </a:xfrm>
          <a:custGeom>
            <a:avLst/>
            <a:gdLst/>
            <a:ahLst/>
            <a:cxnLst/>
            <a:rect l="l" t="t" r="r" b="b"/>
            <a:pathLst>
              <a:path w="4964430" h="539750">
                <a:moveTo>
                  <a:pt x="0" y="269240"/>
                </a:moveTo>
                <a:lnTo>
                  <a:pt x="988059" y="0"/>
                </a:lnTo>
                <a:lnTo>
                  <a:pt x="988059" y="134620"/>
                </a:lnTo>
                <a:lnTo>
                  <a:pt x="3976370" y="134620"/>
                </a:lnTo>
                <a:lnTo>
                  <a:pt x="3976370" y="0"/>
                </a:lnTo>
                <a:lnTo>
                  <a:pt x="4964430" y="269240"/>
                </a:lnTo>
                <a:lnTo>
                  <a:pt x="3976370" y="539750"/>
                </a:lnTo>
                <a:lnTo>
                  <a:pt x="3976370" y="403860"/>
                </a:lnTo>
                <a:lnTo>
                  <a:pt x="988059" y="403860"/>
                </a:lnTo>
                <a:lnTo>
                  <a:pt x="988059" y="539750"/>
                </a:lnTo>
                <a:lnTo>
                  <a:pt x="0" y="26924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5"/>
          <p:cNvSpPr/>
          <p:nvPr/>
        </p:nvSpPr>
        <p:spPr>
          <a:xfrm>
            <a:off x="4772659" y="5040629"/>
            <a:ext cx="339089" cy="359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46"/>
          <p:cNvSpPr txBox="1"/>
          <p:nvPr/>
        </p:nvSpPr>
        <p:spPr>
          <a:xfrm>
            <a:off x="3704590" y="5632632"/>
            <a:ext cx="2366645" cy="51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20"/>
              </a:lnSpc>
            </a:pP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messa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 use 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mm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tr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ncr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47"/>
          <p:cNvSpPr/>
          <p:nvPr/>
        </p:nvSpPr>
        <p:spPr>
          <a:xfrm>
            <a:off x="7446009" y="5003800"/>
            <a:ext cx="1336040" cy="539750"/>
          </a:xfrm>
          <a:custGeom>
            <a:avLst/>
            <a:gdLst/>
            <a:ahLst/>
            <a:cxnLst/>
            <a:rect l="l" t="t" r="r" b="b"/>
            <a:pathLst>
              <a:path w="1336040" h="539750">
                <a:moveTo>
                  <a:pt x="1336040" y="0"/>
                </a:moveTo>
                <a:lnTo>
                  <a:pt x="0" y="0"/>
                </a:lnTo>
                <a:lnTo>
                  <a:pt x="0" y="539750"/>
                </a:lnTo>
                <a:lnTo>
                  <a:pt x="1336040" y="539750"/>
                </a:lnTo>
                <a:lnTo>
                  <a:pt x="133604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48"/>
          <p:cNvSpPr/>
          <p:nvPr/>
        </p:nvSpPr>
        <p:spPr>
          <a:xfrm>
            <a:off x="7446009" y="5003800"/>
            <a:ext cx="1336040" cy="539750"/>
          </a:xfrm>
          <a:custGeom>
            <a:avLst/>
            <a:gdLst/>
            <a:ahLst/>
            <a:cxnLst/>
            <a:rect l="l" t="t" r="r" b="b"/>
            <a:pathLst>
              <a:path w="1336040" h="539750">
                <a:moveTo>
                  <a:pt x="668020" y="539750"/>
                </a:moveTo>
                <a:lnTo>
                  <a:pt x="0" y="539750"/>
                </a:lnTo>
                <a:lnTo>
                  <a:pt x="0" y="0"/>
                </a:lnTo>
                <a:lnTo>
                  <a:pt x="1336040" y="0"/>
                </a:lnTo>
                <a:lnTo>
                  <a:pt x="1336040" y="539750"/>
                </a:lnTo>
                <a:lnTo>
                  <a:pt x="668020" y="5397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9"/>
          <p:cNvSpPr txBox="1"/>
          <p:nvPr/>
        </p:nvSpPr>
        <p:spPr>
          <a:xfrm>
            <a:off x="7576819" y="5025571"/>
            <a:ext cx="1074420" cy="51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20"/>
              </a:lnSpc>
            </a:pP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5" dirty="0">
                <a:latin typeface="Arial"/>
                <a:cs typeface="Arial"/>
              </a:rPr>
              <a:t>c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spc="-35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pti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 </a:t>
            </a:r>
            <a:r>
              <a:rPr sz="1800" spc="-5" dirty="0">
                <a:latin typeface="Arial"/>
                <a:cs typeface="Arial"/>
              </a:rPr>
              <a:t>en</a:t>
            </a:r>
            <a:r>
              <a:rPr sz="1800" spc="-15" dirty="0">
                <a:latin typeface="Arial"/>
                <a:cs typeface="Arial"/>
              </a:rPr>
              <a:t>c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spc="-35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pti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50"/>
          <p:cNvSpPr/>
          <p:nvPr/>
        </p:nvSpPr>
        <p:spPr>
          <a:xfrm>
            <a:off x="1145539" y="5040629"/>
            <a:ext cx="1336040" cy="539750"/>
          </a:xfrm>
          <a:custGeom>
            <a:avLst/>
            <a:gdLst/>
            <a:ahLst/>
            <a:cxnLst/>
            <a:rect l="l" t="t" r="r" b="b"/>
            <a:pathLst>
              <a:path w="1336039" h="539750">
                <a:moveTo>
                  <a:pt x="1336040" y="0"/>
                </a:moveTo>
                <a:lnTo>
                  <a:pt x="0" y="0"/>
                </a:lnTo>
                <a:lnTo>
                  <a:pt x="0" y="539750"/>
                </a:lnTo>
                <a:lnTo>
                  <a:pt x="1336040" y="539750"/>
                </a:lnTo>
                <a:lnTo>
                  <a:pt x="133604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1"/>
          <p:cNvSpPr/>
          <p:nvPr/>
        </p:nvSpPr>
        <p:spPr>
          <a:xfrm>
            <a:off x="1145539" y="5040629"/>
            <a:ext cx="1336040" cy="539750"/>
          </a:xfrm>
          <a:custGeom>
            <a:avLst/>
            <a:gdLst/>
            <a:ahLst/>
            <a:cxnLst/>
            <a:rect l="l" t="t" r="r" b="b"/>
            <a:pathLst>
              <a:path w="1336039" h="539750">
                <a:moveTo>
                  <a:pt x="668020" y="539750"/>
                </a:moveTo>
                <a:lnTo>
                  <a:pt x="0" y="539750"/>
                </a:lnTo>
                <a:lnTo>
                  <a:pt x="0" y="0"/>
                </a:lnTo>
                <a:lnTo>
                  <a:pt x="1336040" y="0"/>
                </a:lnTo>
                <a:lnTo>
                  <a:pt x="1336040" y="539750"/>
                </a:lnTo>
                <a:lnTo>
                  <a:pt x="668020" y="5397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2"/>
          <p:cNvSpPr txBox="1"/>
          <p:nvPr/>
        </p:nvSpPr>
        <p:spPr>
          <a:xfrm>
            <a:off x="1276350" y="5061132"/>
            <a:ext cx="1075055" cy="51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20"/>
              </a:lnSpc>
            </a:pPr>
            <a:r>
              <a:rPr sz="1800" spc="-5" dirty="0">
                <a:latin typeface="Arial"/>
                <a:cs typeface="Arial"/>
              </a:rPr>
              <a:t>decr</a:t>
            </a:r>
            <a:r>
              <a:rPr sz="1800" spc="-30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pti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 </a:t>
            </a:r>
            <a:r>
              <a:rPr sz="1800" spc="-5" dirty="0">
                <a:latin typeface="Arial"/>
                <a:cs typeface="Arial"/>
              </a:rPr>
              <a:t>encr</a:t>
            </a:r>
            <a:r>
              <a:rPr sz="1800" spc="-30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pti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53"/>
          <p:cNvSpPr/>
          <p:nvPr/>
        </p:nvSpPr>
        <p:spPr>
          <a:xfrm>
            <a:off x="8815069" y="5003800"/>
            <a:ext cx="768350" cy="513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4"/>
          <p:cNvSpPr/>
          <p:nvPr/>
        </p:nvSpPr>
        <p:spPr>
          <a:xfrm>
            <a:off x="375920" y="5039359"/>
            <a:ext cx="768349" cy="513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67" name="object 6"/>
          <p:cNvSpPr txBox="1"/>
          <p:nvPr/>
        </p:nvSpPr>
        <p:spPr>
          <a:xfrm>
            <a:off x="706119" y="1466468"/>
            <a:ext cx="52266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5" dirty="0">
                <a:latin typeface="Arial"/>
                <a:cs typeface="Arial"/>
              </a:rPr>
              <a:t>it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SL</a:t>
            </a:r>
            <a:endParaRPr sz="3200">
              <a:latin typeface="Arial"/>
              <a:cs typeface="Arial"/>
            </a:endParaRPr>
          </a:p>
        </p:txBody>
      </p:sp>
      <p:sp>
        <p:nvSpPr>
          <p:cNvPr id="68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9" name="object 8"/>
          <p:cNvSpPr txBox="1"/>
          <p:nvPr/>
        </p:nvSpPr>
        <p:spPr>
          <a:xfrm>
            <a:off x="1137919" y="2093102"/>
            <a:ext cx="399922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ea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ou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ow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tif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0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71" name="object 10"/>
          <p:cNvSpPr txBox="1"/>
          <p:nvPr/>
        </p:nvSpPr>
        <p:spPr>
          <a:xfrm>
            <a:off x="1569719" y="2628296"/>
            <a:ext cx="28841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lf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ne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</a:t>
            </a:r>
            <a:r>
              <a:rPr sz="2400" spc="-5" dirty="0">
                <a:latin typeface="Arial"/>
                <a:cs typeface="Arial"/>
              </a:rPr>
              <a:t>rtifi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2" name="object 11"/>
          <p:cNvSpPr txBox="1"/>
          <p:nvPr/>
        </p:nvSpPr>
        <p:spPr>
          <a:xfrm>
            <a:off x="1785620" y="314185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73" name="object 12"/>
          <p:cNvSpPr txBox="1"/>
          <p:nvPr/>
        </p:nvSpPr>
        <p:spPr>
          <a:xfrm>
            <a:off x="2001520" y="3072050"/>
            <a:ext cx="74390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it </a:t>
            </a:r>
            <a:r>
              <a:rPr sz="2000" dirty="0">
                <a:latin typeface="Arial"/>
                <a:cs typeface="Arial"/>
              </a:rPr>
              <a:t>w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ot 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 a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pe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spc="10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ca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4" name="object 13"/>
          <p:cNvSpPr txBox="1"/>
          <p:nvPr/>
        </p:nvSpPr>
        <p:spPr>
          <a:xfrm>
            <a:off x="1281430" y="34744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75" name="object 14"/>
          <p:cNvSpPr txBox="1"/>
          <p:nvPr/>
        </p:nvSpPr>
        <p:spPr>
          <a:xfrm>
            <a:off x="1569719" y="3432206"/>
            <a:ext cx="75577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rtifi</a:t>
            </a:r>
            <a:r>
              <a:rPr sz="2400" dirty="0">
                <a:latin typeface="Arial"/>
                <a:cs typeface="Arial"/>
              </a:rPr>
              <a:t>ca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</a:t>
            </a:r>
            <a:r>
              <a:rPr sz="2400" spc="-10" dirty="0">
                <a:latin typeface="Arial"/>
                <a:cs typeface="Arial"/>
              </a:rPr>
              <a:t>po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y 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6" name="object 15"/>
          <p:cNvSpPr txBox="1"/>
          <p:nvPr/>
        </p:nvSpPr>
        <p:spPr>
          <a:xfrm>
            <a:off x="814069" y="39802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7" name="object 16"/>
          <p:cNvSpPr txBox="1"/>
          <p:nvPr/>
        </p:nvSpPr>
        <p:spPr>
          <a:xfrm>
            <a:off x="1137919" y="3885072"/>
            <a:ext cx="6353810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00"/>
              </a:lnSpc>
            </a:pP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33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om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-15" dirty="0">
                <a:latin typeface="Arial"/>
                <a:cs typeface="Arial"/>
              </a:rPr>
              <a:t>'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10" dirty="0">
                <a:latin typeface="Arial"/>
                <a:cs typeface="Arial"/>
              </a:rPr>
              <a:t>SS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onnec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or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eso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ces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we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78" name="object 17"/>
          <p:cNvSpPr txBox="1"/>
          <p:nvPr/>
        </p:nvSpPr>
        <p:spPr>
          <a:xfrm>
            <a:off x="814069" y="45200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9" name="object 18"/>
          <p:cNvSpPr txBox="1"/>
          <p:nvPr/>
        </p:nvSpPr>
        <p:spPr>
          <a:xfrm>
            <a:off x="1281430" y="50010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80" name="object 19"/>
          <p:cNvSpPr txBox="1"/>
          <p:nvPr/>
        </p:nvSpPr>
        <p:spPr>
          <a:xfrm>
            <a:off x="1569719" y="4958746"/>
            <a:ext cx="55041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27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ou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706119" y="1466468"/>
            <a:ext cx="55054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at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lf</a:t>
            </a:r>
            <a:r>
              <a:rPr sz="3200" spc="-10" dirty="0">
                <a:latin typeface="Arial"/>
                <a:cs typeface="Arial"/>
              </a:rPr>
              <a:t>-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ig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tifi</a:t>
            </a:r>
            <a:r>
              <a:rPr sz="3200" spc="10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814069" y="21984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1137919" y="2100722"/>
            <a:ext cx="2063114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us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Consolas"/>
                <a:cs typeface="Consolas"/>
              </a:rPr>
              <a:t>k</a:t>
            </a:r>
            <a:r>
              <a:rPr sz="2800" spc="-20" dirty="0">
                <a:latin typeface="Consolas"/>
                <a:cs typeface="Consolas"/>
              </a:rPr>
              <a:t>e</a:t>
            </a:r>
            <a:r>
              <a:rPr sz="2800" spc="-10" dirty="0">
                <a:latin typeface="Consolas"/>
                <a:cs typeface="Consolas"/>
              </a:rPr>
              <a:t>y</a:t>
            </a:r>
            <a:r>
              <a:rPr sz="2800" spc="-20" dirty="0">
                <a:latin typeface="Consolas"/>
                <a:cs typeface="Consolas"/>
              </a:rPr>
              <a:t>t</a:t>
            </a:r>
            <a:r>
              <a:rPr sz="2800" spc="-10" dirty="0">
                <a:latin typeface="Consolas"/>
                <a:cs typeface="Consolas"/>
              </a:rPr>
              <a:t>ool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1281430" y="26896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5" name="object 10"/>
          <p:cNvSpPr txBox="1"/>
          <p:nvPr/>
        </p:nvSpPr>
        <p:spPr>
          <a:xfrm>
            <a:off x="1569719" y="2647346"/>
            <a:ext cx="23133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J</a:t>
            </a:r>
            <a:r>
              <a:rPr sz="2400" spc="-195" dirty="0">
                <a:latin typeface="Arial"/>
                <a:cs typeface="Arial"/>
              </a:rPr>
              <a:t>A</a:t>
            </a:r>
            <a:r>
              <a:rPr sz="2400" spc="-18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_</a:t>
            </a:r>
            <a:r>
              <a:rPr sz="2400" spc="-5" dirty="0">
                <a:latin typeface="Arial"/>
                <a:cs typeface="Arial"/>
              </a:rPr>
              <a:t>HOME/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11"/>
          <p:cNvSpPr txBox="1"/>
          <p:nvPr/>
        </p:nvSpPr>
        <p:spPr>
          <a:xfrm>
            <a:off x="270509" y="3107689"/>
            <a:ext cx="1023112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3619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814069" y="36437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8" name="object 13"/>
          <p:cNvSpPr txBox="1"/>
          <p:nvPr/>
        </p:nvSpPr>
        <p:spPr>
          <a:xfrm>
            <a:off x="1137919" y="3548522"/>
            <a:ext cx="39598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equi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14"/>
          <p:cNvSpPr txBox="1"/>
          <p:nvPr/>
        </p:nvSpPr>
        <p:spPr>
          <a:xfrm>
            <a:off x="270509" y="3107689"/>
            <a:ext cx="10231120" cy="3124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ke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tool -gen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k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eypa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-a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ias</a:t>
            </a:r>
            <a:r>
              <a:rPr sz="15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omcat -ke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lag</a:t>
            </a:r>
            <a:r>
              <a:rPr sz="15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SA</a:t>
            </a:r>
            <a:r>
              <a:rPr sz="15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k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eyst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re</a:t>
            </a:r>
            <a:r>
              <a:rPr sz="15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&lt;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OMCA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_HOM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&gt;/co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f/to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cat.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k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eyst</a:t>
            </a:r>
            <a:r>
              <a:rPr sz="1500" spc="-1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00" spc="-5" dirty="0">
                <a:solidFill>
                  <a:srgbClr val="FFFFFF"/>
                </a:solidFill>
                <a:latin typeface="Consolas"/>
                <a:cs typeface="Consolas"/>
              </a:rPr>
              <a:t>re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30" name="object 15"/>
          <p:cNvSpPr/>
          <p:nvPr/>
        </p:nvSpPr>
        <p:spPr>
          <a:xfrm>
            <a:off x="3627120" y="4140200"/>
            <a:ext cx="1527810" cy="2339340"/>
          </a:xfrm>
          <a:custGeom>
            <a:avLst/>
            <a:gdLst/>
            <a:ahLst/>
            <a:cxnLst/>
            <a:rect l="l" t="t" r="r" b="b"/>
            <a:pathLst>
              <a:path w="1527810" h="2339340">
                <a:moveTo>
                  <a:pt x="1527809" y="0"/>
                </a:moveTo>
                <a:lnTo>
                  <a:pt x="0" y="0"/>
                </a:lnTo>
                <a:lnTo>
                  <a:pt x="0" y="2339340"/>
                </a:lnTo>
                <a:lnTo>
                  <a:pt x="1527809" y="2339340"/>
                </a:lnTo>
                <a:lnTo>
                  <a:pt x="152780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6"/>
          <p:cNvSpPr/>
          <p:nvPr/>
        </p:nvSpPr>
        <p:spPr>
          <a:xfrm>
            <a:off x="3627120" y="4140200"/>
            <a:ext cx="1527810" cy="2339340"/>
          </a:xfrm>
          <a:custGeom>
            <a:avLst/>
            <a:gdLst/>
            <a:ahLst/>
            <a:cxnLst/>
            <a:rect l="l" t="t" r="r" b="b"/>
            <a:pathLst>
              <a:path w="1527810" h="2339340">
                <a:moveTo>
                  <a:pt x="764539" y="2339340"/>
                </a:moveTo>
                <a:lnTo>
                  <a:pt x="0" y="2339340"/>
                </a:lnTo>
                <a:lnTo>
                  <a:pt x="0" y="0"/>
                </a:lnTo>
                <a:lnTo>
                  <a:pt x="1527809" y="0"/>
                </a:lnTo>
                <a:lnTo>
                  <a:pt x="1527809" y="2339340"/>
                </a:lnTo>
                <a:lnTo>
                  <a:pt x="764539" y="233934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 txBox="1"/>
          <p:nvPr/>
        </p:nvSpPr>
        <p:spPr>
          <a:xfrm>
            <a:off x="4041140" y="4187895"/>
            <a:ext cx="6991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latin typeface="Arial"/>
                <a:cs typeface="Arial"/>
              </a:rPr>
              <a:t>k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s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18"/>
          <p:cNvSpPr txBox="1"/>
          <p:nvPr/>
        </p:nvSpPr>
        <p:spPr>
          <a:xfrm>
            <a:off x="3818890" y="4679950"/>
            <a:ext cx="1145540" cy="36068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ct val="100000"/>
              </a:lnSpc>
            </a:pP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t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fi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19"/>
          <p:cNvSpPr txBox="1"/>
          <p:nvPr/>
        </p:nvSpPr>
        <p:spPr>
          <a:xfrm>
            <a:off x="3818890" y="5219700"/>
            <a:ext cx="1145540" cy="36068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ct val="100000"/>
              </a:lnSpc>
            </a:pP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t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fi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20"/>
          <p:cNvSpPr txBox="1"/>
          <p:nvPr/>
        </p:nvSpPr>
        <p:spPr>
          <a:xfrm>
            <a:off x="3818890" y="5939790"/>
            <a:ext cx="1145540" cy="36068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ct val="100000"/>
              </a:lnSpc>
            </a:pP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t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fi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21"/>
          <p:cNvSpPr/>
          <p:nvPr/>
        </p:nvSpPr>
        <p:spPr>
          <a:xfrm>
            <a:off x="5146040" y="3879850"/>
            <a:ext cx="756920" cy="273050"/>
          </a:xfrm>
          <a:custGeom>
            <a:avLst/>
            <a:gdLst/>
            <a:ahLst/>
            <a:cxnLst/>
            <a:rect l="l" t="t" r="r" b="b"/>
            <a:pathLst>
              <a:path w="756920" h="273050">
                <a:moveTo>
                  <a:pt x="0" y="273050"/>
                </a:moveTo>
                <a:lnTo>
                  <a:pt x="75692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2"/>
          <p:cNvSpPr/>
          <p:nvPr/>
        </p:nvSpPr>
        <p:spPr>
          <a:xfrm>
            <a:off x="5902959" y="3879850"/>
            <a:ext cx="403860" cy="0"/>
          </a:xfrm>
          <a:custGeom>
            <a:avLst/>
            <a:gdLst/>
            <a:ahLst/>
            <a:cxnLst/>
            <a:rect l="l" t="t" r="r" b="b"/>
            <a:pathLst>
              <a:path w="403860">
                <a:moveTo>
                  <a:pt x="0" y="0"/>
                </a:moveTo>
                <a:lnTo>
                  <a:pt x="4038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3"/>
          <p:cNvSpPr txBox="1"/>
          <p:nvPr/>
        </p:nvSpPr>
        <p:spPr>
          <a:xfrm>
            <a:off x="6395720" y="3779520"/>
            <a:ext cx="2959100" cy="54483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 marR="687705">
              <a:lnSpc>
                <a:spcPts val="1789"/>
              </a:lnSpc>
            </a:pPr>
            <a:r>
              <a:rPr sz="1600" spc="-5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5" dirty="0">
                <a:latin typeface="Arial"/>
                <a:cs typeface="Arial"/>
              </a:rPr>
              <a:t>m</a:t>
            </a:r>
            <a:r>
              <a:rPr sz="1600" dirty="0">
                <a:latin typeface="Arial"/>
                <a:cs typeface="Arial"/>
              </a:rPr>
              <a:t>ca</a:t>
            </a:r>
            <a:r>
              <a:rPr sz="1600" spc="-5" dirty="0">
                <a:latin typeface="Arial"/>
                <a:cs typeface="Arial"/>
              </a:rPr>
              <a:t>t.</a:t>
            </a:r>
            <a:r>
              <a:rPr sz="1600" dirty="0">
                <a:latin typeface="Arial"/>
                <a:cs typeface="Arial"/>
              </a:rPr>
              <a:t>ke</a:t>
            </a:r>
            <a:r>
              <a:rPr sz="1600" spc="-25" dirty="0">
                <a:latin typeface="Arial"/>
                <a:cs typeface="Arial"/>
              </a:rPr>
              <a:t>y</a:t>
            </a:r>
            <a:r>
              <a:rPr sz="1600" spc="-5" dirty="0">
                <a:latin typeface="Arial"/>
                <a:cs typeface="Arial"/>
              </a:rPr>
              <a:t>st</a:t>
            </a:r>
            <a:r>
              <a:rPr sz="1600" spc="5" dirty="0">
                <a:latin typeface="Arial"/>
                <a:cs typeface="Arial"/>
              </a:rPr>
              <a:t>o</a:t>
            </a:r>
            <a:r>
              <a:rPr sz="1600" spc="-1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f</a:t>
            </a:r>
            <a:r>
              <a:rPr sz="1600" dirty="0">
                <a:latin typeface="Arial"/>
                <a:cs typeface="Arial"/>
              </a:rPr>
              <a:t>ile  </a:t>
            </a:r>
            <a:r>
              <a:rPr sz="1600" spc="-20" dirty="0">
                <a:latin typeface="Arial"/>
                <a:cs typeface="Arial"/>
              </a:rPr>
              <a:t>w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h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s is 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30" dirty="0">
                <a:latin typeface="Arial"/>
                <a:cs typeface="Arial"/>
              </a:rPr>
              <a:t>w</a:t>
            </a:r>
            <a:r>
              <a:rPr sz="1600" dirty="0">
                <a:latin typeface="Arial"/>
                <a:cs typeface="Arial"/>
              </a:rPr>
              <a:t>n </a:t>
            </a:r>
            <a:r>
              <a:rPr sz="1600" spc="-10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20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or</a:t>
            </a:r>
            <a:r>
              <a:rPr sz="1600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24"/>
          <p:cNvSpPr/>
          <p:nvPr/>
        </p:nvSpPr>
        <p:spPr>
          <a:xfrm>
            <a:off x="4955540" y="4596129"/>
            <a:ext cx="755650" cy="273050"/>
          </a:xfrm>
          <a:custGeom>
            <a:avLst/>
            <a:gdLst/>
            <a:ahLst/>
            <a:cxnLst/>
            <a:rect l="l" t="t" r="r" b="b"/>
            <a:pathLst>
              <a:path w="755650" h="273050">
                <a:moveTo>
                  <a:pt x="0" y="273050"/>
                </a:moveTo>
                <a:lnTo>
                  <a:pt x="7556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5"/>
          <p:cNvSpPr/>
          <p:nvPr/>
        </p:nvSpPr>
        <p:spPr>
          <a:xfrm>
            <a:off x="5711190" y="4594859"/>
            <a:ext cx="405130" cy="1270"/>
          </a:xfrm>
          <a:custGeom>
            <a:avLst/>
            <a:gdLst/>
            <a:ahLst/>
            <a:cxnLst/>
            <a:rect l="l" t="t" r="r" b="b"/>
            <a:pathLst>
              <a:path w="405129" h="1270">
                <a:moveTo>
                  <a:pt x="0" y="1269"/>
                </a:moveTo>
                <a:lnTo>
                  <a:pt x="4051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6"/>
          <p:cNvSpPr txBox="1"/>
          <p:nvPr/>
        </p:nvSpPr>
        <p:spPr>
          <a:xfrm>
            <a:off x="6205220" y="4494529"/>
            <a:ext cx="2959100" cy="54610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 marR="357505">
              <a:lnSpc>
                <a:spcPts val="1789"/>
              </a:lnSpc>
            </a:pP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h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f</a:t>
            </a:r>
            <a:r>
              <a:rPr sz="1600" dirty="0">
                <a:latin typeface="Arial"/>
                <a:cs typeface="Arial"/>
              </a:rPr>
              <a:t>ica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ha</a:t>
            </a:r>
            <a:r>
              <a:rPr sz="1600" dirty="0">
                <a:latin typeface="Arial"/>
                <a:cs typeface="Arial"/>
              </a:rPr>
              <a:t>s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li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s 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20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or</a:t>
            </a:r>
            <a:r>
              <a:rPr sz="1600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3" name="object 6"/>
          <p:cNvSpPr txBox="1"/>
          <p:nvPr/>
        </p:nvSpPr>
        <p:spPr>
          <a:xfrm>
            <a:off x="706119" y="1466468"/>
            <a:ext cx="655383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's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SSL</a:t>
            </a:r>
            <a:r>
              <a:rPr sz="3200" spc="-13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44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5" name="object 8"/>
          <p:cNvSpPr txBox="1"/>
          <p:nvPr/>
        </p:nvSpPr>
        <p:spPr>
          <a:xfrm>
            <a:off x="1137919" y="2093102"/>
            <a:ext cx="25844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s</a:t>
            </a:r>
            <a:r>
              <a:rPr sz="2800" i="1" spc="10" dirty="0">
                <a:latin typeface="Arial"/>
                <a:cs typeface="Arial"/>
              </a:rPr>
              <a:t>e</a:t>
            </a:r>
            <a:r>
              <a:rPr sz="2800" i="1" spc="-5" dirty="0">
                <a:latin typeface="Arial"/>
                <a:cs typeface="Arial"/>
              </a:rPr>
              <a:t>r</a:t>
            </a:r>
            <a:r>
              <a:rPr sz="2800" i="1" spc="5" dirty="0">
                <a:latin typeface="Arial"/>
                <a:cs typeface="Arial"/>
              </a:rPr>
              <a:t>v</a:t>
            </a:r>
            <a:r>
              <a:rPr sz="2800" i="1" spc="-10" dirty="0">
                <a:latin typeface="Arial"/>
                <a:cs typeface="Arial"/>
              </a:rPr>
              <a:t>e</a:t>
            </a:r>
            <a:r>
              <a:rPr sz="2800" i="1" spc="-10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spc="5" dirty="0">
                <a:latin typeface="Arial"/>
                <a:cs typeface="Arial"/>
              </a:rPr>
              <a:t>x</a:t>
            </a:r>
            <a:r>
              <a:rPr sz="2800" i="1" spc="-1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6" name="object 9"/>
          <p:cNvSpPr/>
          <p:nvPr/>
        </p:nvSpPr>
        <p:spPr>
          <a:xfrm>
            <a:off x="953769" y="3059429"/>
            <a:ext cx="6492240" cy="2179320"/>
          </a:xfrm>
          <a:custGeom>
            <a:avLst/>
            <a:gdLst/>
            <a:ahLst/>
            <a:cxnLst/>
            <a:rect l="l" t="t" r="r" b="b"/>
            <a:pathLst>
              <a:path w="6492240" h="2179320">
                <a:moveTo>
                  <a:pt x="6492239" y="0"/>
                </a:moveTo>
                <a:lnTo>
                  <a:pt x="0" y="0"/>
                </a:lnTo>
                <a:lnTo>
                  <a:pt x="0" y="2179320"/>
                </a:lnTo>
                <a:lnTo>
                  <a:pt x="6492239" y="2179320"/>
                </a:lnTo>
                <a:lnTo>
                  <a:pt x="6492239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0"/>
          <p:cNvSpPr/>
          <p:nvPr/>
        </p:nvSpPr>
        <p:spPr>
          <a:xfrm>
            <a:off x="953769" y="3059429"/>
            <a:ext cx="6492240" cy="2179320"/>
          </a:xfrm>
          <a:custGeom>
            <a:avLst/>
            <a:gdLst/>
            <a:ahLst/>
            <a:cxnLst/>
            <a:rect l="l" t="t" r="r" b="b"/>
            <a:pathLst>
              <a:path w="6492240" h="2179320">
                <a:moveTo>
                  <a:pt x="3246120" y="2179320"/>
                </a:moveTo>
                <a:lnTo>
                  <a:pt x="0" y="2179320"/>
                </a:lnTo>
                <a:lnTo>
                  <a:pt x="0" y="0"/>
                </a:lnTo>
                <a:lnTo>
                  <a:pt x="6492239" y="0"/>
                </a:lnTo>
                <a:lnTo>
                  <a:pt x="6492239" y="2179320"/>
                </a:lnTo>
                <a:lnTo>
                  <a:pt x="3246120" y="2179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1"/>
          <p:cNvSpPr txBox="1"/>
          <p:nvPr/>
        </p:nvSpPr>
        <p:spPr>
          <a:xfrm>
            <a:off x="1031239" y="3124232"/>
            <a:ext cx="412115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Con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ect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por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"84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4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3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tocol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"H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TP/1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1"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9" name="object 12"/>
          <p:cNvSpPr txBox="1"/>
          <p:nvPr/>
        </p:nvSpPr>
        <p:spPr>
          <a:xfrm>
            <a:off x="1931670" y="3333782"/>
            <a:ext cx="1683385" cy="411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39"/>
              </a:lnSpc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Enab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rue"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ma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x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Thre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1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50"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0" name="object 13"/>
          <p:cNvSpPr txBox="1"/>
          <p:nvPr/>
        </p:nvSpPr>
        <p:spPr>
          <a:xfrm>
            <a:off x="1931670" y="3751612"/>
            <a:ext cx="27565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h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ttps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secu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ue"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1" name="object 14"/>
          <p:cNvSpPr txBox="1"/>
          <p:nvPr/>
        </p:nvSpPr>
        <p:spPr>
          <a:xfrm>
            <a:off x="1931670" y="3959892"/>
            <a:ext cx="17811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cl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entA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h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f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alse"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2" name="object 15"/>
          <p:cNvSpPr txBox="1"/>
          <p:nvPr/>
        </p:nvSpPr>
        <p:spPr>
          <a:xfrm>
            <a:off x="1931670" y="4168172"/>
            <a:ext cx="3436620" cy="1038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8000"/>
              </a:lnSpc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Prot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co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TLS"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ke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y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stor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Fil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"con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f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/to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cat.k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ysto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ke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y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stor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Pas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"aze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ty"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ke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y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Alias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"to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cat"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39"/>
              </a:lnSpc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ke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y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Pas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abc1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2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3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3" name="object 16"/>
          <p:cNvSpPr/>
          <p:nvPr/>
        </p:nvSpPr>
        <p:spPr>
          <a:xfrm>
            <a:off x="6205220" y="3234689"/>
            <a:ext cx="3531870" cy="364490"/>
          </a:xfrm>
          <a:custGeom>
            <a:avLst/>
            <a:gdLst/>
            <a:ahLst/>
            <a:cxnLst/>
            <a:rect l="l" t="t" r="r" b="b"/>
            <a:pathLst>
              <a:path w="3531870" h="364489">
                <a:moveTo>
                  <a:pt x="0" y="0"/>
                </a:moveTo>
                <a:lnTo>
                  <a:pt x="3531870" y="0"/>
                </a:lnTo>
                <a:lnTo>
                  <a:pt x="3531870" y="364489"/>
                </a:lnTo>
                <a:lnTo>
                  <a:pt x="0" y="364489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7"/>
          <p:cNvSpPr/>
          <p:nvPr/>
        </p:nvSpPr>
        <p:spPr>
          <a:xfrm>
            <a:off x="6205220" y="3234689"/>
            <a:ext cx="3531870" cy="364490"/>
          </a:xfrm>
          <a:custGeom>
            <a:avLst/>
            <a:gdLst/>
            <a:ahLst/>
            <a:cxnLst/>
            <a:rect l="l" t="t" r="r" b="b"/>
            <a:pathLst>
              <a:path w="3531870" h="364489">
                <a:moveTo>
                  <a:pt x="0" y="0"/>
                </a:moveTo>
                <a:lnTo>
                  <a:pt x="3531870" y="0"/>
                </a:lnTo>
                <a:lnTo>
                  <a:pt x="3531870" y="364489"/>
                </a:lnTo>
                <a:lnTo>
                  <a:pt x="0" y="36448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8"/>
          <p:cNvSpPr/>
          <p:nvPr/>
        </p:nvSpPr>
        <p:spPr>
          <a:xfrm>
            <a:off x="4301490" y="3338829"/>
            <a:ext cx="1323340" cy="394970"/>
          </a:xfrm>
          <a:custGeom>
            <a:avLst/>
            <a:gdLst/>
            <a:ahLst/>
            <a:cxnLst/>
            <a:rect l="l" t="t" r="r" b="b"/>
            <a:pathLst>
              <a:path w="1323339" h="394970">
                <a:moveTo>
                  <a:pt x="0" y="394970"/>
                </a:moveTo>
                <a:lnTo>
                  <a:pt x="13233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9"/>
          <p:cNvSpPr/>
          <p:nvPr/>
        </p:nvSpPr>
        <p:spPr>
          <a:xfrm>
            <a:off x="4177029" y="3672840"/>
            <a:ext cx="171450" cy="104139"/>
          </a:xfrm>
          <a:custGeom>
            <a:avLst/>
            <a:gdLst/>
            <a:ahLst/>
            <a:cxnLst/>
            <a:rect l="l" t="t" r="r" b="b"/>
            <a:pathLst>
              <a:path w="171450" h="104139">
                <a:moveTo>
                  <a:pt x="139700" y="0"/>
                </a:moveTo>
                <a:lnTo>
                  <a:pt x="0" y="97789"/>
                </a:lnTo>
                <a:lnTo>
                  <a:pt x="171450" y="104139"/>
                </a:lnTo>
                <a:lnTo>
                  <a:pt x="139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0"/>
          <p:cNvSpPr/>
          <p:nvPr/>
        </p:nvSpPr>
        <p:spPr>
          <a:xfrm>
            <a:off x="5624829" y="3336290"/>
            <a:ext cx="491490" cy="2540"/>
          </a:xfrm>
          <a:custGeom>
            <a:avLst/>
            <a:gdLst/>
            <a:ahLst/>
            <a:cxnLst/>
            <a:rect l="l" t="t" r="r" b="b"/>
            <a:pathLst>
              <a:path w="491489" h="2539">
                <a:moveTo>
                  <a:pt x="0" y="2539"/>
                </a:moveTo>
                <a:lnTo>
                  <a:pt x="49149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1"/>
          <p:cNvSpPr txBox="1"/>
          <p:nvPr/>
        </p:nvSpPr>
        <p:spPr>
          <a:xfrm>
            <a:off x="6282690" y="3283656"/>
            <a:ext cx="310388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Ht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pSe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Reque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.i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S</a:t>
            </a:r>
            <a:r>
              <a:rPr sz="1400" spc="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5" dirty="0">
                <a:latin typeface="Arial"/>
                <a:cs typeface="Arial"/>
              </a:rPr>
              <a:t>u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()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22"/>
          <p:cNvSpPr/>
          <p:nvPr/>
        </p:nvSpPr>
        <p:spPr>
          <a:xfrm>
            <a:off x="6396990" y="3774440"/>
            <a:ext cx="3531870" cy="365760"/>
          </a:xfrm>
          <a:custGeom>
            <a:avLst/>
            <a:gdLst/>
            <a:ahLst/>
            <a:cxnLst/>
            <a:rect l="l" t="t" r="r" b="b"/>
            <a:pathLst>
              <a:path w="3531870" h="365760">
                <a:moveTo>
                  <a:pt x="0" y="0"/>
                </a:moveTo>
                <a:lnTo>
                  <a:pt x="3531869" y="0"/>
                </a:lnTo>
                <a:lnTo>
                  <a:pt x="35318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3"/>
          <p:cNvSpPr/>
          <p:nvPr/>
        </p:nvSpPr>
        <p:spPr>
          <a:xfrm>
            <a:off x="6396990" y="3774440"/>
            <a:ext cx="3531870" cy="365760"/>
          </a:xfrm>
          <a:custGeom>
            <a:avLst/>
            <a:gdLst/>
            <a:ahLst/>
            <a:cxnLst/>
            <a:rect l="l" t="t" r="r" b="b"/>
            <a:pathLst>
              <a:path w="3531870" h="365760">
                <a:moveTo>
                  <a:pt x="0" y="0"/>
                </a:moveTo>
                <a:lnTo>
                  <a:pt x="3531869" y="0"/>
                </a:lnTo>
                <a:lnTo>
                  <a:pt x="35318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4"/>
          <p:cNvSpPr/>
          <p:nvPr/>
        </p:nvSpPr>
        <p:spPr>
          <a:xfrm>
            <a:off x="4024629" y="3878579"/>
            <a:ext cx="1791970" cy="191770"/>
          </a:xfrm>
          <a:custGeom>
            <a:avLst/>
            <a:gdLst/>
            <a:ahLst/>
            <a:cxnLst/>
            <a:rect l="l" t="t" r="r" b="b"/>
            <a:pathLst>
              <a:path w="1791970" h="191770">
                <a:moveTo>
                  <a:pt x="0" y="191770"/>
                </a:moveTo>
                <a:lnTo>
                  <a:pt x="17919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5"/>
          <p:cNvSpPr/>
          <p:nvPr/>
        </p:nvSpPr>
        <p:spPr>
          <a:xfrm>
            <a:off x="3895090" y="4014470"/>
            <a:ext cx="167640" cy="106680"/>
          </a:xfrm>
          <a:custGeom>
            <a:avLst/>
            <a:gdLst/>
            <a:ahLst/>
            <a:cxnLst/>
            <a:rect l="l" t="t" r="r" b="b"/>
            <a:pathLst>
              <a:path w="167639" h="106679">
                <a:moveTo>
                  <a:pt x="156210" y="0"/>
                </a:moveTo>
                <a:lnTo>
                  <a:pt x="0" y="69850"/>
                </a:lnTo>
                <a:lnTo>
                  <a:pt x="167639" y="106679"/>
                </a:lnTo>
                <a:lnTo>
                  <a:pt x="156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6"/>
          <p:cNvSpPr/>
          <p:nvPr/>
        </p:nvSpPr>
        <p:spPr>
          <a:xfrm>
            <a:off x="5816600" y="3876040"/>
            <a:ext cx="490220" cy="2540"/>
          </a:xfrm>
          <a:custGeom>
            <a:avLst/>
            <a:gdLst/>
            <a:ahLst/>
            <a:cxnLst/>
            <a:rect l="l" t="t" r="r" b="b"/>
            <a:pathLst>
              <a:path w="490220" h="2539">
                <a:moveTo>
                  <a:pt x="0" y="2539"/>
                </a:moveTo>
                <a:lnTo>
                  <a:pt x="49022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7"/>
          <p:cNvSpPr txBox="1"/>
          <p:nvPr/>
        </p:nvSpPr>
        <p:spPr>
          <a:xfrm>
            <a:off x="6473190" y="3823406"/>
            <a:ext cx="202120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</a:t>
            </a:r>
            <a:r>
              <a:rPr sz="1400" spc="-5" dirty="0">
                <a:latin typeface="Arial"/>
                <a:cs typeface="Arial"/>
              </a:rPr>
              <a:t>f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L</a:t>
            </a:r>
            <a:r>
              <a:rPr sz="1400" spc="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spc="-15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_</a:t>
            </a:r>
            <a:r>
              <a:rPr sz="1400" spc="-1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9" name="object 6"/>
          <p:cNvSpPr txBox="1"/>
          <p:nvPr/>
        </p:nvSpPr>
        <p:spPr>
          <a:xfrm>
            <a:off x="706119" y="1466468"/>
            <a:ext cx="73323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ur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1" name="object 8"/>
          <p:cNvSpPr txBox="1"/>
          <p:nvPr/>
        </p:nvSpPr>
        <p:spPr>
          <a:xfrm>
            <a:off x="1137919" y="2093102"/>
            <a:ext cx="22993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web</a:t>
            </a:r>
            <a:r>
              <a:rPr sz="2800" i="1" dirty="0">
                <a:latin typeface="Arial"/>
                <a:cs typeface="Arial"/>
              </a:rPr>
              <a:t>.x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9"/>
          <p:cNvSpPr/>
          <p:nvPr/>
        </p:nvSpPr>
        <p:spPr>
          <a:xfrm>
            <a:off x="572769" y="2623820"/>
            <a:ext cx="6873240" cy="2595880"/>
          </a:xfrm>
          <a:custGeom>
            <a:avLst/>
            <a:gdLst/>
            <a:ahLst/>
            <a:cxnLst/>
            <a:rect l="l" t="t" r="r" b="b"/>
            <a:pathLst>
              <a:path w="6873240" h="2595879">
                <a:moveTo>
                  <a:pt x="6873239" y="0"/>
                </a:moveTo>
                <a:lnTo>
                  <a:pt x="0" y="0"/>
                </a:lnTo>
                <a:lnTo>
                  <a:pt x="0" y="2595879"/>
                </a:lnTo>
                <a:lnTo>
                  <a:pt x="6873239" y="2595879"/>
                </a:lnTo>
                <a:lnTo>
                  <a:pt x="6873239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0"/>
          <p:cNvSpPr/>
          <p:nvPr/>
        </p:nvSpPr>
        <p:spPr>
          <a:xfrm>
            <a:off x="572769" y="2623820"/>
            <a:ext cx="6873240" cy="2595880"/>
          </a:xfrm>
          <a:custGeom>
            <a:avLst/>
            <a:gdLst/>
            <a:ahLst/>
            <a:cxnLst/>
            <a:rect l="l" t="t" r="r" b="b"/>
            <a:pathLst>
              <a:path w="6873240" h="2595879">
                <a:moveTo>
                  <a:pt x="3436619" y="2595879"/>
                </a:moveTo>
                <a:lnTo>
                  <a:pt x="0" y="2595879"/>
                </a:lnTo>
                <a:lnTo>
                  <a:pt x="0" y="0"/>
                </a:lnTo>
                <a:lnTo>
                  <a:pt x="6873239" y="0"/>
                </a:lnTo>
                <a:lnTo>
                  <a:pt x="6873239" y="2595879"/>
                </a:lnTo>
                <a:lnTo>
                  <a:pt x="3436619" y="259587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1"/>
          <p:cNvSpPr/>
          <p:nvPr/>
        </p:nvSpPr>
        <p:spPr>
          <a:xfrm>
            <a:off x="5154929" y="5913120"/>
            <a:ext cx="5345430" cy="746760"/>
          </a:xfrm>
          <a:custGeom>
            <a:avLst/>
            <a:gdLst/>
            <a:ahLst/>
            <a:cxnLst/>
            <a:rect l="l" t="t" r="r" b="b"/>
            <a:pathLst>
              <a:path w="5345430" h="746759">
                <a:moveTo>
                  <a:pt x="5345430" y="0"/>
                </a:moveTo>
                <a:lnTo>
                  <a:pt x="0" y="0"/>
                </a:lnTo>
                <a:lnTo>
                  <a:pt x="0" y="746759"/>
                </a:lnTo>
                <a:lnTo>
                  <a:pt x="5345430" y="746759"/>
                </a:lnTo>
                <a:lnTo>
                  <a:pt x="534543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2"/>
          <p:cNvSpPr/>
          <p:nvPr/>
        </p:nvSpPr>
        <p:spPr>
          <a:xfrm>
            <a:off x="5154929" y="5913120"/>
            <a:ext cx="5345430" cy="746760"/>
          </a:xfrm>
          <a:custGeom>
            <a:avLst/>
            <a:gdLst/>
            <a:ahLst/>
            <a:cxnLst/>
            <a:rect l="l" t="t" r="r" b="b"/>
            <a:pathLst>
              <a:path w="5345430" h="746759">
                <a:moveTo>
                  <a:pt x="2673350" y="746759"/>
                </a:moveTo>
                <a:lnTo>
                  <a:pt x="0" y="746759"/>
                </a:lnTo>
                <a:lnTo>
                  <a:pt x="0" y="0"/>
                </a:lnTo>
                <a:lnTo>
                  <a:pt x="5345430" y="0"/>
                </a:lnTo>
                <a:lnTo>
                  <a:pt x="5345430" y="746759"/>
                </a:lnTo>
                <a:lnTo>
                  <a:pt x="2673350" y="74675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3"/>
          <p:cNvSpPr txBox="1"/>
          <p:nvPr/>
        </p:nvSpPr>
        <p:spPr>
          <a:xfrm>
            <a:off x="844550" y="2688622"/>
            <a:ext cx="9517380" cy="3910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433945" algn="ctr">
              <a:lnSpc>
                <a:spcPts val="1664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secu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ity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cons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rain</a:t>
            </a:r>
            <a:r>
              <a:rPr sz="1400" spc="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08279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we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b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-res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urc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-coll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ctio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03225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w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eb-re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ce-na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Adm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nis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rati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0" dirty="0"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we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b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-res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urc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-nam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0322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rl-pa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latin typeface="Consolas"/>
                <a:cs typeface="Consolas"/>
              </a:rPr>
              <a:t>/</a:t>
            </a:r>
            <a:r>
              <a:rPr sz="1400" spc="-10" dirty="0">
                <a:latin typeface="Consolas"/>
                <a:cs typeface="Consolas"/>
              </a:rPr>
              <a:t>ad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i</a:t>
            </a:r>
            <a:r>
              <a:rPr sz="1400" spc="-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/</a:t>
            </a:r>
            <a:r>
              <a:rPr sz="1400" spc="-5" dirty="0">
                <a:latin typeface="Consolas"/>
                <a:cs typeface="Consolas"/>
              </a:rPr>
              <a:t>*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url-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att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08279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w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b-res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e-col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ectio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08279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au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h-co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str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0322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ole-n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admi</a:t>
            </a:r>
            <a:r>
              <a:rPr sz="1400" dirty="0">
                <a:latin typeface="Consolas"/>
                <a:cs typeface="Consolas"/>
              </a:rPr>
              <a:t>n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role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08279">
              <a:lnSpc>
                <a:spcPts val="1639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th-co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ain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08279">
              <a:lnSpc>
                <a:spcPts val="1645"/>
              </a:lnSpc>
            </a:pPr>
            <a:r>
              <a:rPr sz="1400" b="1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us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r-da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a-c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nstra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b="1" spc="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b="1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67335">
              <a:lnSpc>
                <a:spcPts val="1645"/>
              </a:lnSpc>
            </a:pPr>
            <a:r>
              <a:rPr sz="1400" b="1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tr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nspo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t-gu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rant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b="1" spc="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b="1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b="1" spc="-10" dirty="0">
                <a:latin typeface="Consolas"/>
                <a:cs typeface="Consolas"/>
              </a:rPr>
              <a:t>CON</a:t>
            </a:r>
            <a:r>
              <a:rPr sz="1400" b="1" spc="-15" dirty="0">
                <a:latin typeface="Consolas"/>
                <a:cs typeface="Consolas"/>
              </a:rPr>
              <a:t>F</a:t>
            </a:r>
            <a:r>
              <a:rPr sz="1400" b="1" spc="-10" dirty="0">
                <a:latin typeface="Consolas"/>
                <a:cs typeface="Consolas"/>
              </a:rPr>
              <a:t>IDE</a:t>
            </a:r>
            <a:r>
              <a:rPr sz="1400" b="1" spc="-15" dirty="0">
                <a:latin typeface="Consolas"/>
                <a:cs typeface="Consolas"/>
              </a:rPr>
              <a:t>N</a:t>
            </a:r>
            <a:r>
              <a:rPr sz="1400" b="1" spc="-10" dirty="0">
                <a:latin typeface="Consolas"/>
                <a:cs typeface="Consolas"/>
              </a:rPr>
              <a:t>TIA</a:t>
            </a:r>
            <a:r>
              <a:rPr sz="1400" b="1" spc="0" dirty="0">
                <a:latin typeface="Consolas"/>
                <a:cs typeface="Consolas"/>
              </a:rPr>
              <a:t>L</a:t>
            </a:r>
            <a:r>
              <a:rPr sz="1400" b="1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b="1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tran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por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-gua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ante</a:t>
            </a:r>
            <a:r>
              <a:rPr sz="1400" b="1" spc="1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b="1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208279">
              <a:lnSpc>
                <a:spcPts val="1645"/>
              </a:lnSpc>
            </a:pPr>
            <a:r>
              <a:rPr sz="1400" b="1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b="1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er-da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a-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onstr</a:t>
            </a:r>
            <a:r>
              <a:rPr sz="1400" b="1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b="1" spc="-10" dirty="0">
                <a:solidFill>
                  <a:srgbClr val="3E7E7E"/>
                </a:solidFill>
                <a:latin typeface="Consolas"/>
                <a:cs typeface="Consolas"/>
              </a:rPr>
              <a:t>in</a:t>
            </a:r>
            <a:r>
              <a:rPr sz="1400" b="1" spc="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b="1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R="7337425" algn="ctr">
              <a:lnSpc>
                <a:spcPts val="1664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rit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y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-con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train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spc="5" dirty="0">
                <a:latin typeface="Arial"/>
                <a:cs typeface="Arial"/>
              </a:rPr>
              <a:t>e</a:t>
            </a:r>
            <a:r>
              <a:rPr sz="1400" spc="-80" dirty="0">
                <a:latin typeface="Arial"/>
                <a:cs typeface="Arial"/>
              </a:rPr>
              <a:t>r</a:t>
            </a:r>
            <a:r>
              <a:rPr sz="1400" spc="0" dirty="0">
                <a:latin typeface="Arial"/>
                <a:cs typeface="Arial"/>
              </a:rPr>
              <a:t>.</a:t>
            </a:r>
            <a:r>
              <a:rPr sz="1400" spc="-20" dirty="0">
                <a:latin typeface="Arial"/>
                <a:cs typeface="Arial"/>
              </a:rPr>
              <a:t>x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  <a:p>
            <a:pPr marL="4850130" marR="426720" indent="-449580">
              <a:lnSpc>
                <a:spcPts val="1650"/>
              </a:lnSpc>
              <a:spcBef>
                <a:spcPts val="1060"/>
              </a:spcBef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onnec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onne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tio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Timeo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"2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0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000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or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8080"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pro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ocol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"HT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P/1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1"</a:t>
            </a:r>
            <a:endParaRPr sz="1400">
              <a:latin typeface="Consolas"/>
              <a:cs typeface="Consolas"/>
            </a:endParaRPr>
          </a:p>
          <a:p>
            <a:pPr marL="4850130">
              <a:lnSpc>
                <a:spcPts val="1590"/>
              </a:lnSpc>
            </a:pP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red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rec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Por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"8443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14"/>
          <p:cNvSpPr/>
          <p:nvPr/>
        </p:nvSpPr>
        <p:spPr>
          <a:xfrm>
            <a:off x="3818890" y="4845050"/>
            <a:ext cx="0" cy="1671320"/>
          </a:xfrm>
          <a:custGeom>
            <a:avLst/>
            <a:gdLst/>
            <a:ahLst/>
            <a:cxnLst/>
            <a:rect l="l" t="t" r="r" b="b"/>
            <a:pathLst>
              <a:path h="1671320">
                <a:moveTo>
                  <a:pt x="0" y="0"/>
                </a:moveTo>
                <a:lnTo>
                  <a:pt x="0" y="1671320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/>
          <p:cNvSpPr/>
          <p:nvPr/>
        </p:nvSpPr>
        <p:spPr>
          <a:xfrm>
            <a:off x="3764279" y="471550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10" y="0"/>
                </a:moveTo>
                <a:lnTo>
                  <a:pt x="0" y="162559"/>
                </a:lnTo>
                <a:lnTo>
                  <a:pt x="107950" y="162559"/>
                </a:lnTo>
                <a:lnTo>
                  <a:pt x="5461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6"/>
          <p:cNvSpPr/>
          <p:nvPr/>
        </p:nvSpPr>
        <p:spPr>
          <a:xfrm>
            <a:off x="3818890" y="6516369"/>
            <a:ext cx="1779270" cy="0"/>
          </a:xfrm>
          <a:custGeom>
            <a:avLst/>
            <a:gdLst/>
            <a:ahLst/>
            <a:cxnLst/>
            <a:rect l="l" t="t" r="r" b="b"/>
            <a:pathLst>
              <a:path w="1779270">
                <a:moveTo>
                  <a:pt x="0" y="0"/>
                </a:moveTo>
                <a:lnTo>
                  <a:pt x="1779270" y="0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7"/>
          <p:cNvSpPr/>
          <p:nvPr/>
        </p:nvSpPr>
        <p:spPr>
          <a:xfrm>
            <a:off x="5566409" y="6461759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49"/>
                </a:lnTo>
                <a:lnTo>
                  <a:pt x="161289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Securing with SSL(cont)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706119" y="1466468"/>
            <a:ext cx="7889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3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ry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UR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1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…</a:t>
            </a:r>
            <a:r>
              <a:rPr sz="3200" spc="-5" dirty="0">
                <a:latin typeface="Arial"/>
                <a:cs typeface="Arial"/>
              </a:rPr>
              <a:t> 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cc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rity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rt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1794" name="AutoShape 2" descr="data:image/jpeg;base64,/9j/4AAQSkZJRgABAQAAAQABAAD/2wCEAAkGBxIQEhUTEREQFRAWFhcVGBgSFBsVFRYYFxkWFhgXGxkYKDQiGBsnGxQTJD0hJSkrLy4uGB8zOjMsNygtMSsBCgoKDg0OGhAQGC8kHyUwNDcsLCw4NywsLCwsNywsLCwsLCw0LCwsLCwsNCwsLywsLCwsLCwsLCwsNCwsNDQsLP/AABEIAKcBLgMBIgACEQEDEQH/xAAbAAEAAgMBAQAAAAAAAAAAAAAAAgMBBQYEB//EAD8QAAIBAgQDBQcDAgQFBQEAAAECEQADBBIhMQUTUSIyQWGRBhRScYGhsSNCwRViJDNT8BZjcpLRB0PS4fE0/8QAGgEBAAMBAQEAAAAAAAAAAAAAAAECAwQFBv/EACgRAQACAQMDBAEFAQAAAAAAAAABAhEDElETFDEhMjNBBAWBkaHBYf/aAAwDAQACEQMRAD8A+z2rYgSASQCSRU+Wvwr6Clruj5D8VKqVrGI9Fpmco8tfhX0FOWvwr6Cp0q22OEZlDlr8K+gpy1+FfQVOsU2xwZlHlr8K+gpy1+FfQVKlNscGZR5a/CvoKctfhX0FSpTbHBmUeWvwr6CnLX4V9BUqU2xwZlHlr8K+gpy1+FfQVKlNscGZR5a/CvoKctfhX0FSpTbHBmUeWvwr6CnLX4V9BUqU2xwZlHlr8K+gpy1+FfQVKlNscGZR5a/CvoKctfhX0FSpTbHBmUeWvwr6CnLX4V9BUqU2xwZlHlr8K+gpy1+FfQVKlNscGZR5a/CvoKctfhX0FSpTbHBmUeWvwr6CnLX4V9BUqU2xwZlHlr8K+gpy1+FfQVKlNscGZR5a/CvoKctfhX0FSpTbHBmUeWvwr6CnLX4V9BUqU2xwZlHlr8K+gqjFrlErAMxoK9NUY3u/X+DWWrERSZhak5tC213R8h+KrxjQjHyqy13R8h+Kp4iYtt8v5FWn2fsj7cbf45eV3XKMimAxPeIVXYaDQwfHpXm9pvalsG6r+m2YE9u8bZ0MbBG08561puM8UtWcZlv85LJ7eYkm27ZMpjLqpiAd5jwnXl+P+0N/iDpb5Fvlsc1oMDmiWXOWB0HZafDTx3r5r8bT1tS1bWmduMzO6Y/ic+fuf7dVpiM48vp3DOKvftJdDRnEwrZhvG5AnboK7PDmVU/2j8V8d9lOPcxzh7eTlWkUKyggMQYYgHZTOnjpPjp9hw/cX/pH4r0/0yNSttSt5n6xmc+k5wz1sYrMOR4h7QYy1cvD/DOtrE4SwFW0ys4xNyz+5rhAIW4RtqYOg0rFj25BaTZucpuSNgBYNznBmu3ASMpa2FBygSwk66dY+DtsSTbtEllckoCSyQUY9WXKsHwgRVDcHw5Kk4fDEqQyk2VlWEwQfAjM2o6mvWhzvA/F7jYq9ZQ2UtYZbT3M6s9y4LgY9gKwyABSMxDS0iBGuvse3KPy1XD3Tcu8lkXOmqYi1fvW2LAwDGHuAjw0iZro8Rw61cdLly1Ze7b1R3tqzof7WOq/So2OFWLeiWMOgzm52LSr2yCpfT9xBIzbwTQc3Z/9QLLBX5F4WWFs55UkG7hWxijKDPcRgfON/D0cN9sRiGW3bwt8XWR7kXf0l5aiz2gzjtyb6DQbhtdp3trhllIy2bC5cpXLaUZSq5FIjaEJUdBptVdvguGUIFw2GUW3NxAtlAEc7usDst5jWg5bgvty97lB7I5l+1hnt20IChr1vFXWJusdsmGOmWQYGs6e7hvtvav3LSpZvBLrWVV2K6Nfw7YpAVBnuqQSPGImt0eB4UqyHC4XltGZeQmVoZnEiIMMzHXxYnxr0e425zcu1mkNPLE5lUorT1CkqD4AxQaHD+1H+JNh0Yg4h7K3MuS2pVbRW2Wk5rjZ2InLIUwJGsL/ALUOlwrktkDHNhSBOblrhTic2/e0+UVvv6ZZ5gu8mxzgSRc5S5wWgMQ24kAT1isnh1o3DdNqzziuQ3OWvMKfCW3y+UxQcva9uDcbDrbwzDnXLIPMddLd/D3cQjDLPai0wg9PGaswvt2j20uNh7qB7Vq8gZ0kpeupYU9k6a3AesDqa6JuF2CINiwVGSAbSwOX/l6f2+HTwrD8JsNkBsYci2ItzaU8saaJ8I7K7dBQcziPbzK2uHZbSDEteDmLyLh7Yu/5fVlIYawQQQdZEeIe3LC0Taw11LwAY89ciqpu2rQYB8rXA3N0IHgfGAentcHw6gBcPhlCubgC2VADkEFwBsxBInfWoLwLChUUYXChLZYoosJlQtqxURCk+Mb0gbI1imvl6VjXy9KDNKxr5elNfL0oM0rGvl6U18vSgzSsa+XpTXy9KDNKxr5elNfL0oM0rGvl6U18vSgzSsa+XpTXy9KDNKxr5elZoFUY3u/X+DV9UY3u/X+DWWt8cr6fuhba7o+Q/FeXjBiy/wAv5Feq13R8h+Kxfsh1KnY1bGaY/wCK/b5zjMPbvrkuorqdYbXXr865T2ue2j5BZxMtZRM9hAwFsM/6YnafHygV9dHs7Z6fn/zUv+H7Pwj7/wDmvA/H/SdfStE7omI+szH+O2/5GnaPEvi/sFYy4l8qX1TIoBvJlM5xO2lfe7PdX5D8VrV4DZBBCCRr4n8mtmiwAOmlev8Aj6WpW973x648evj9oc2pasxEV+msd8UhMItwTcicq6ADlg6jUmdYOw7u9YxF/FjtJaUyg7DFQQ/6hmc3laBEnfTY1N8LiCf8+FzHYCcskxBGmhA8svjm0r9yxWn+K10nsLvDCe7tqumkxuK62S23fxObtWUyQ8kMJkd3x0k//cV5TicdvyLeit2c6wWygrrmnvAjyDeMVcuBxAaRegFlJB7RgKAVBK7TrGk+U1NMHiAtub4Zl7zFQCwJQnYf2voI3GulBVmxj5pAtn9HLlyEf5n6xBJM9jqB5SdTh7mNJVQltQSstKlgs282kxJHM8PDbabHwuJzEi+MkmF0GmcNBOX4ZWREf3HWsHCYomfeBAZdAAJURMkqYJidjuR5gFu/iypm0itCkd065xmWM/wzBnXy2Ngv4nJJspnltJG2WV/doC0iZOgByiezsFmBMT4xtPlWaDU8/Gf6Nr93iJ0UFZ7WhYkjc5Y3IqVq9iyVzWkUZhmghuzmIOuYRC5TMHc6eFbSlBq1xGLzwbKBPiDAnvsNFza9gKdxuemU1XcTjSOzYQE5RqyyJVszDtQYYKAD8Xka3NKDVHEYkqrLbWc7KRA1UAgPqw3YEgeIIEjUjX8VxuPtPnSyHtckSsoYu6kgAdtiTlG8QSdSIPS1mg52xf4is57KPCXIgoC1z9M28xzdldbqmB+2Y2qN3FcTZdMNaQz+11cgBl0hmA1Gb1/aRJ6OlBz64ziXjhbMQuziQTmzfu7UQumk5okQTWExvEf3YWwuxJNzMF786Ayw0UyPiiN46GlBz6cSx72hcXBgMbYbluyhs7DMEkvplBUGY1DR4T7r1/EZ1KW81oopIbKrAy2aJIOaMmh08xGuypQaq3fxeRSbVs3CzSMwUKNCuoY5tJHWY0ipjEYnICbKZ/1JAYHYfpiSw3Pj9hOmypQaq3cxbKCyIjTa7IhtC4F0E5twgJBB8diRU7l/FTC2kjMwkkbAkKe9Oog7eJHZiTsqUGnsvjZ7S29Su8QgiCBDSYOupO8VJ3xhVYW2rZhmgBhBCEnVvAm4ukkxpEyNtSg1FvFYuS1y0iIttzAIYlwLZUSrTE80aDp9Z+84qf8AIUiU2ZRAPeOrax8gegNbSlBDDlsi5wA+UZgNg0agb6T51OlKBVGN7v1/g1fVGN7v1/g1lrfHK+n7oW2u6PkPxUqja7o+Q/FSrSviFZ8lKUqUFKUoNRa9oLZYowZWBiN93uIraeB5ZPqNwakfaGyBmPMAidV3kMQB1JyPp1EeInH9SuFiPdLmUXAmY6aSf1AI7u/qOs1Xc4sxa4i4YtkLKYk6iYBGWJI13iDuTpQenAcYt3WKCQwdlH9wXdvId35Zl6ioHj9nNlBYw+RoU9g6jXqMwYaeKt0qpccTdtq+Gyu5IUsxMALzZHZgGVE7agQWjTNniF5reY4bLcHJkHNHbK8yBlnsgsdJ84ohfhuN2bgzAuFClyXQrCjLJ18AHQ/IzWbfGrJIEsCSAJUiSzBB9cxiPInbWvNZxd10KPhCDyixgkIzEkG2DE6gAn57GqxxW61zIuHBZSheSZAZH7XdgEFQNz47US92G4vbdgsOGLMgBA1ZSQQCDEwC3y+RqGG43adc3bEKjEECRnCkLoYn9RPGNd9DHkPErkp/hjzRbtXWyhjlN1itwZYGoCPqTOu0TV1riTmJwlxQxUNoTlBXMSQF1AJIj5zEiQsu8esrMl+znmFJjlkK239xA6n5a1h+PWhngXCyTIyxqqlyoY9ksAOvjUcTi7yM0YcNbBMZc2Y6WoJhT4tc1APdG0E1F+I3Jj3K4TmCySI/d2pAOkq2vmp/dQejEcZtWzlfODAOiloBUtm7P7QBvtM9DEb3HLKSGLZhuAuYjsl/DyBqOHx7M8NhmRJWHfzUZdI3lgsTp2umtAxt8F5woKjMBlB1yuyAGV2KQZHnoaD3YHiiXpAzBhmJBBBgMVBI3Ew2nVWH7TXlX2htFssXDqgGVc8l1Z4hdZCqSfAdZ0rF/EOrAphSSeVJIbRWkMBpoVDPoPiMxJqdrFuyAnDEE23cKV1QpGW2dNSTqNvkd6Cd7jllAJYyyZ1EEyIJ3WR+1v8AtPSoLx61kDuGUGf7tsknTzuKKqt8SvFivujRmyqTmVQIQdo5erPqBEDQtvVP9Suyr3MJAAaJkMC7hVQSsFioUn7dKD2Px+yJkXdGK/5ZksGVCFH7jmaNJ2PhWRxy2c2VbhyqGOgEyVAjMejA/KsY3GshYDCs5kDsg9oFQxM5YiYG/h4aTi5ir0OeQuiMQIZtVfIV0HaBAzAwCQR2TFAve0FlVntkwTAEE9lWG5gSHSJOpYDep2+N22dUUPmZ2TVcolQxYgnvCVI0nb1jaxzsGJwrAgoADu2cbjTYMQCfAEkxBFedsffIBTCFTK9+ZAL5W0C7hBO/j0GoTX2ls/3xkDyqltIctoBIAybmN+mtLntCgMBH0Z1OYgRy7YuOdJ0Ex1naRrS1xC4zqDhWRS7BiyltFVgGGVYEkLudjpOsbjIOg9KIau/x+0pUdollLjQRlAY5j07u2+o03q6xxi07BVzEkwOzp3Sw18JAP8xXt5a/CvoPn+ayFA8B1olrbHHbT2+Z2wItkggSOaQFGhiZYDePprQcesdWjeSp+IoPPVlI/wD2vfcsIwgqpEqYjSVIK+hAqeUdB6fWg1j8cSFKpdYMxUdnLqHRP3ameYIjodqzY49ZcnLmKhGctHZAXlk+Z0uDYaQQdRWyyDoN528evzqL2VIIKiCCDGkg77UHhTjdkmMx1KgSInMco+/+4rY1jIOg67dNBWaBVGN7v1/g1fVGN7v1/g1lrfHK+n7oW2u6PkPxUqja7o+Q/FSrSviFZ8lKUqUFKVmgRWK4n/hPFe8Z+f8Aoc49jmP/APz833sCIjPzv0+nL0nwrHC+BcUw9mxZt4izktiwDLbKluwtxFhNVJS/GbXtLqPAO3ilcje4Bi2w+Htm4r37V12LXbxdGUsQpdckv2GmAVKkCG6+dOBcTtIUsYlFSSyjMoKsxxRaGNows3MI0EEnI4nqHbUiuSxPCOIXTluXbDW1vW7qHMdcmIS8CUCdnKgKgZjMDWvPg/ZzG8i4Lz2mxFzFYS+zc06rYGGF2WW2urcm4AMsQwE0HbUrjcf7PYxsTevWLlq0zXHuW7pd2YA4RbCWWtRlKc4czUkaDSTpsOFcJxAu27uJYMyC9BF2WAYqLaNCKLoCm8Z0AJXRiAwDoaUpQKUpQKUpQKUpQKUpQKUpQKUpQKUpQKUpQKUpQKUpQKoxvd+v8Gr6oxvd+v8ABrLW+OV9P3Qttd0fIfipVG13R8h+KlWlfEKz5KUpUoKzWKzQeTDcStXM2Vx2GKNPZhgJI18tatTF22Ei5bIgmQwIgTJ+Wh9DWkuYvCLKnOAlx7rQrsC9tZbUiToU0HUDXWlu/gwWhbmim20i4VysMzAltDAcSZ7IO4FBuxirckcxJBgjMJBmIP1IFV2uIWnYqtxSwyzrp2oiDs3eXbqK05fA/C+pmZudo63BrOubePEx4xUMLfwYGe1bujlK1+ArHMqcy2pltNcrkAkHQE7UG9bG2hvdtCJ3dRsYPj4Ggxtr/VtdO+u8T16An6VqsNdwruo5dzmAsQIuMF5fbB00A7Zj/qIG8V57b4JmVOUx7iKVDsP1BcbL2TIgByZ0GmumgbocSs/6tuJKzmESozMJ8l1o/ErIYIbqZiAQJ3DTl9YMdYrwYq9hVc2nz5g6E63DDOIDZgdNFB30MHcg1WL+EZQ7KQCCig5tVsknQDx8esUG3OMtxPMSNR3huNx9PHpUbWOtOuZbtsrAacwiCMwPl2ZPyFa1LmEKmActs8wjt9kvHaMnbUTOg1PhVGFuYIrk5ZGc2sytnMMFBtyT/aN9iJmg239Ts58nNTPtGYbmQB8zB+cVP3+1APNtwxCrDAySYAEb66VolxeC0/TYqQNszDKHhNPNm/8ANevD28PmnluGV1tqc7HMSBeVh2tdIMtroRtpRDZHH2RM3rWhIPbXQqQCN9wWX1HWo2+J2W2upuRqY1BgqZ2afDetKt/Bxot1y7Az2wf17kDWRA0JgftB01gjdwBXMymFm5rzNO1yiV8YkkR89KDe2cbafRLttifhdT+DVa8UsFmUXUzLuJ27bWz6MrA9PrVWGwVlwtxFZSII1ZWGrNBU7d9tCP3fKrLnC7LEkpJJzHtNuGZ+unadj9aJXXMZbXvXLYkTq4Gh2Ovh50XGWzoLlsnXZwe7Gb0kT0kVQ3CLBIJtgkILcy3cAYAb66O2u+tTHDbXa7HeDhpJMi4QXGp0BImB59aCwYy2Zi5bMRswO4keoqpOJ2SCeakAKSSQAM05QSdjodN6i/CbJMlSTIaS77rt4+o8fGaJwmyAVCdk+BZj4MIEnQRcfQfEaC4Y21/q2/D96+Mx4+MH0qu7xSwuXNetgMCVOYQQCFJnaJIE+dVXeB4diSbQktnPaYS2pkwfM/7FXXOG2miU0GfxP/uGW8dZNBP361LLzLeZQCwzDsgkqJ6agisNj7I0N60DJGrruNxvvVVvhNlQ4CQH73abXWetBwmzqOXvI7zbFSsb6DKxEeA2oLWx9ob3bQjeXURrl69dPnUmxdsam4kTlnMIBiYJ8DFee3wewsRbAggjtNAKtmBiY0JPrG1F4PYC5BbATMWgMw7RBUnfTRj60F4x1rMV5lvMpIIzCQQAx08gQfrWEx1poi7b1IA7YmTssdfKoXeG22bNBzZ1c6nUpEb7DQbRMeZqk8FsyhUFchWMrHUK3MCmdxm1oPXh8Zbudy4jGJhWBMAlZjpIIq6vPYwNu2xZVhjP7idyCdCYGy/QAbAV6KBVGN7v1/g1fVGN7v1/g1lrfHK+n7oW2u6PkPxUqja7o+Q/FSrSviFZ8lKUqUFKUoKb9q2ylXCZWBBBgSCIP2pltdLewHhsNh8q13F75tsxVQWy2x3c0DO4YwNTAJMDpWus8ZuEmcKQBbZtdCzgIVUQIEyw3O30oOjPL1H6cGZ21nf8msRb/wCXsR4bHcfKtFZ4u5dVbClQS4LA5lAXQHVRvrHlGvhVI425yxhCCSkzMBS+V/27gax59BJDpP0/+XpttpOh+1QuW7LDKwtFYiCFiNorQXeK3SzhbACql0gsCczrAtgCBodToT4azMYfjdwT/g2OWdjo0BzK9nUSoHge1tsCHSqEJJGUnxIgnTase7pp2RoCAPDtb6bf7PWtbwzEcwoWUK3b0AiBrA112ArbUEOSvwrrHgPDb0obSndV2I2GxgEfLQelTpQQ5S/CvTYbbxWTbU7qPDw6belSpQQ5S7ZVj5D5/kmsm0unZXTbQaf7k1KlBhECiAAB0AgVmlKBSlKBSlKBSlKBSlKBSlKBSlKBSlKBVGN7v1/g1fVGN7v1/g1lrfHK+n7oW2u6PkPxUqja7o+Q/FSrSviFZ8lKUqUFKVXauyWGVhBiTsflVZtETET9pwrxGCRzmMzAGh8BJH5NV/01P7vWtBiPbLkNeGIskC3iBhkGHJvPcbkpiS2UqsAW32BJJUgAmJliPbRFZWWzdaxmvKz9iYssqM6rmnIGLghgG7OinSbIb3+mp/d60/pqf3etaG/7dYdSZW6io7By6TKKuMJdMhJ72BvCCJ021FR4p7bpaR4s3BeFh7yrca0VzKruLbm07FWKoW6R4zpSPUn0dB/TU/u9af01P7vWtRxb2nbD4g2jaRrSth1ZhcPN/wAQ1xQVtZe2FySe0DlzH9sHx2f/AFAsPkKWMTke3cuBm5ducjWFUKHcBs/vNqIO7AbhgodPYwSIcwmdtT1r0VyX/GyGHS272SueFX9WORzoAmC06bwOvjXT4HFLetpdTuXEV11VtGAI1UlTvuCR50F1KUoFKUoFKUoFKUoFKUoFKUoFKUoFKUoFKUoFKUoFKUoFUY3u/X+DV9UY3u/X+DWWt8cr6fuhba7o+Q/FSqNruj5D8VKtK+IVnyUpSpQUpVdpmJOZQBOhnUj5eFVm2JiOU4Ru4S24Ia3bYEhiGUEFgAAxncwBr5Vj3K1JPKty0ljkEtOhnTXYelc7Z47fFu1cuL2DjMRZukWm7FlPeRZeBqMxt4ftbHP515MJ7W4sWwb2AbmC0hYhnSbpsWLzApkOS2GvOpMsRyzodhZDrxhbYM8tJ/6R/d/83/7j1NVrw6yNrNkCI0trtrptt2m08zXGYb20xaKQ+Au3XC4i7mBNtSEu4kWrahklxks2xmAntqcutevF+1uJt3GU4Nclt7iuQ925my2XuLkKWo1ZCsanaQCwoOsOGTPzMicwCA+UZwOmbeKr/p1mI5NmNTHLWJbvGI8YHzrmLHtlfaCeHXcoBzQ7Fs2bFoAgNsBwfdUMkrpeXTrLCe0OLaybps2yTjLVrKTcypZdbIZlblhnhnbtFQN/Aah0zYG0RBtWiOhRY6bR0q9VAEAAAaADQCuI4f7X4xbFjm4F7l5+SHZX5aw9tXZiGQBHksOXt2e8Ku4px7GW8TiLa2z7ugItsLerMLWHuAK2stNy9usQsAyDQdlSuLX2uxJxCj3Rxam9bbUm2Cj2+XdN3J+5WYBVzDMwBYQSOk9n+IticOl57RtO0yhJOUhipGZlXMNNwIO4ka0GwpSlApSlApSlApSlApSlApSlApSlApSlApSlApSlAqjG936/wavqjG936/way1vjlfT90LbXdHyH4qVRtd0fIfipVpXxCs+SlKVKClKUGZpWKUGZpNYpQZmk1ilBmaVilBmaVilApSlApSlApSlApSlApSlApSlApSlApSlApSlApSlAqjG936/wavqjG936/wAGstb45X0/dBbvqAATBAANS95Tr9jSlcs/k3rMxiPRtGlExk95Tr9jT3lOv2NKVHd34g6NT3lOv2NPeU6/Y0pTu78QdGp7ynX7GnvKdfsaUp3d+IOjU95Tr9jT3lOv2NKU7u/EHRqe8p1+xp7ynX7GlKd3fiDo1PeU6/Y095Tr9jSlO7vxB0anvKdfsae8p1+xpSnd34g6NT3lOv2NPeU6/Y0pTu78QdGp7ynX7GnvKdfsaUp3d+IOjU95Tr9jT3lOv2NKU7u/EHRqe8p1+xp7ynX7GlKd3fiDo1PeU6/Y095Tr9jSlO7vxB0anvKdfsae8p1+xpSnd34g6NT3lOv2NPeU6/Y0pTu78QdGp7ynX7GnvKdfsaUp3d+IOjU95Tr9jT3lOv2NKU7u/EHRqe8p1+xp7ynX7GlKd3fiDo1PeU6/Y1ViLgcQupmaUq1da2pMUnxKLacUjdD/2Q=="/>
          <p:cNvSpPr>
            <a:spLocks noChangeAspect="1" noChangeArrowheads="1"/>
          </p:cNvSpPr>
          <p:nvPr/>
        </p:nvSpPr>
        <p:spPr bwMode="auto">
          <a:xfrm>
            <a:off x="155575" y="-136525"/>
            <a:ext cx="300038" cy="30003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1796" name="AutoShape 4" descr="data:image/jpeg;base64,/9j/4AAQSkZJRgABAQAAAQABAAD/2wCEAAkGBxIQEhUTEREQFRAWFhcVGBgSFBsVFRYYFxkWFhgXGxkYKDQiGBsnGxQTJD0hJSkrLy4uGB8zOjMsNygtMSsBCgoKDg0OGhAQGC8kHyUwNDcsLCw4NywsLCwsNywsLCwsLCw0LCwsLCwsNCwsLywsLCwsLCwsLCwsNCwsNDQsLP/AABEIAKcBLgMBIgACEQEDEQH/xAAbAAEAAgMBAQAAAAAAAAAAAAAAAgMBBQYEB//EAD8QAAIBAgQDBQcDAgQFBQEAAAECEQADBBIhMQUTUSIyQWGRBhRScYGhsSNCwRViJDNT8BZjcpLRB0PS4fE0/8QAGgEBAAMBAQEAAAAAAAAAAAAAAAECAwQFBv/EACgRAQACAQMDBAEFAQAAAAAAAAABAhEDElETFDEhMjNBBAWBkaHBYf/aAAwDAQACEQMRAD8A+z2rYgSASQCSRU+Wvwr6Clruj5D8VKqVrGI9Fpmco8tfhX0FOWvwr6Cp0q22OEZlDlr8K+gpy1+FfQVOsU2xwZlHlr8K+gpy1+FfQVKlNscGZR5a/CvoKctfhX0FSpTbHBmUeWvwr6CnLX4V9BUqU2xwZlHlr8K+gpy1+FfQVKlNscGZR5a/CvoKctfhX0FSpTbHBmUeWvwr6CnLX4V9BUqU2xwZlHlr8K+gpy1+FfQVKlNscGZR5a/CvoKctfhX0FSpTbHBmUeWvwr6CnLX4V9BUqU2xwZlHlr8K+gpy1+FfQVKlNscGZR5a/CvoKctfhX0FSpTbHBmUeWvwr6CnLX4V9BUqU2xwZlHlr8K+gpy1+FfQVKlNscGZR5a/CvoKctfhX0FSpTbHBmUeWvwr6CnLX4V9BUqU2xwZlHlr8K+gqjFrlErAMxoK9NUY3u/X+DWWrERSZhak5tC213R8h+KrxjQjHyqy13R8h+Kp4iYtt8v5FWn2fsj7cbf45eV3XKMimAxPeIVXYaDQwfHpXm9pvalsG6r+m2YE9u8bZ0MbBG08561puM8UtWcZlv85LJ7eYkm27ZMpjLqpiAd5jwnXl+P+0N/iDpb5Fvlsc1oMDmiWXOWB0HZafDTx3r5r8bT1tS1bWmduMzO6Y/ic+fuf7dVpiM48vp3DOKvftJdDRnEwrZhvG5AnboK7PDmVU/2j8V8d9lOPcxzh7eTlWkUKyggMQYYgHZTOnjpPjp9hw/cX/pH4r0/0yNSttSt5n6xmc+k5wz1sYrMOR4h7QYy1cvD/DOtrE4SwFW0ys4xNyz+5rhAIW4RtqYOg0rFj25BaTZucpuSNgBYNznBmu3ASMpa2FBygSwk66dY+DtsSTbtEllckoCSyQUY9WXKsHwgRVDcHw5Kk4fDEqQyk2VlWEwQfAjM2o6mvWhzvA/F7jYq9ZQ2UtYZbT3M6s9y4LgY9gKwyABSMxDS0iBGuvse3KPy1XD3Tcu8lkXOmqYi1fvW2LAwDGHuAjw0iZro8Rw61cdLly1Ze7b1R3tqzof7WOq/So2OFWLeiWMOgzm52LSr2yCpfT9xBIzbwTQc3Z/9QLLBX5F4WWFs55UkG7hWxijKDPcRgfON/D0cN9sRiGW3bwt8XWR7kXf0l5aiz2gzjtyb6DQbhtdp3trhllIy2bC5cpXLaUZSq5FIjaEJUdBptVdvguGUIFw2GUW3NxAtlAEc7usDst5jWg5bgvty97lB7I5l+1hnt20IChr1vFXWJusdsmGOmWQYGs6e7hvtvav3LSpZvBLrWVV2K6Nfw7YpAVBnuqQSPGImt0eB4UqyHC4XltGZeQmVoZnEiIMMzHXxYnxr0e425zcu1mkNPLE5lUorT1CkqD4AxQaHD+1H+JNh0Yg4h7K3MuS2pVbRW2Wk5rjZ2InLIUwJGsL/ALUOlwrktkDHNhSBOblrhTic2/e0+UVvv6ZZ5gu8mxzgSRc5S5wWgMQ24kAT1isnh1o3DdNqzziuQ3OWvMKfCW3y+UxQcva9uDcbDrbwzDnXLIPMddLd/D3cQjDLPai0wg9PGaswvt2j20uNh7qB7Vq8gZ0kpeupYU9k6a3AesDqa6JuF2CINiwVGSAbSwOX/l6f2+HTwrD8JsNkBsYci2ItzaU8saaJ8I7K7dBQcziPbzK2uHZbSDEteDmLyLh7Yu/5fVlIYawQQQdZEeIe3LC0Taw11LwAY89ciqpu2rQYB8rXA3N0IHgfGAentcHw6gBcPhlCubgC2VADkEFwBsxBInfWoLwLChUUYXChLZYoosJlQtqxURCk+Mb0gbI1imvl6VjXy9KDNKxr5elNfL0oM0rGvl6U18vSgzSsa+XpTXy9KDNKxr5elNfL0oM0rGvl6U18vSgzSsa+XpTXy9KDNKxr5elZoFUY3u/X+DV9UY3u/X+DWWt8cr6fuhba7o+Q/FeXjBiy/wAv5Feq13R8h+Kxfsh1KnY1bGaY/wCK/b5zjMPbvrkuorqdYbXXr865T2ue2j5BZxMtZRM9hAwFsM/6YnafHygV9dHs7Z6fn/zUv+H7Pwj7/wDmvA/H/SdfStE7omI+szH+O2/5GnaPEvi/sFYy4l8qX1TIoBvJlM5xO2lfe7PdX5D8VrV4DZBBCCRr4n8mtmiwAOmlev8Aj6WpW973x648evj9oc2pasxEV+msd8UhMItwTcicq6ADlg6jUmdYOw7u9YxF/FjtJaUyg7DFQQ/6hmc3laBEnfTY1N8LiCf8+FzHYCcskxBGmhA8svjm0r9yxWn+K10nsLvDCe7tqumkxuK62S23fxObtWUyQ8kMJkd3x0k//cV5TicdvyLeit2c6wWygrrmnvAjyDeMVcuBxAaRegFlJB7RgKAVBK7TrGk+U1NMHiAtub4Zl7zFQCwJQnYf2voI3GulBVmxj5pAtn9HLlyEf5n6xBJM9jqB5SdTh7mNJVQltQSstKlgs282kxJHM8PDbabHwuJzEi+MkmF0GmcNBOX4ZWREf3HWsHCYomfeBAZdAAJURMkqYJidjuR5gFu/iypm0itCkd065xmWM/wzBnXy2Ngv4nJJspnltJG2WV/doC0iZOgByiezsFmBMT4xtPlWaDU8/Gf6Nr93iJ0UFZ7WhYkjc5Y3IqVq9iyVzWkUZhmghuzmIOuYRC5TMHc6eFbSlBq1xGLzwbKBPiDAnvsNFza9gKdxuemU1XcTjSOzYQE5RqyyJVszDtQYYKAD8Xka3NKDVHEYkqrLbWc7KRA1UAgPqw3YEgeIIEjUjX8VxuPtPnSyHtckSsoYu6kgAdtiTlG8QSdSIPS1mg52xf4is57KPCXIgoC1z9M28xzdldbqmB+2Y2qN3FcTZdMNaQz+11cgBl0hmA1Gb1/aRJ6OlBz64ziXjhbMQuziQTmzfu7UQumk5okQTWExvEf3YWwuxJNzMF786Ayw0UyPiiN46GlBz6cSx72hcXBgMbYbluyhs7DMEkvplBUGY1DR4T7r1/EZ1KW81oopIbKrAy2aJIOaMmh08xGuypQaq3fxeRSbVs3CzSMwUKNCuoY5tJHWY0ipjEYnICbKZ/1JAYHYfpiSw3Pj9hOmypQaq3cxbKCyIjTa7IhtC4F0E5twgJBB8diRU7l/FTC2kjMwkkbAkKe9Oog7eJHZiTsqUGnsvjZ7S29Su8QgiCBDSYOupO8VJ3xhVYW2rZhmgBhBCEnVvAm4ukkxpEyNtSg1FvFYuS1y0iIttzAIYlwLZUSrTE80aDp9Z+84qf8AIUiU2ZRAPeOrax8gegNbSlBDDlsi5wA+UZgNg0agb6T51OlKBVGN7v1/g1fVGN7v1/g1lrfHK+n7oW2u6PkPxUqja7o+Q/FSrSviFZ8lKUqUFKUoNRa9oLZYowZWBiN93uIraeB5ZPqNwakfaGyBmPMAidV3kMQB1JyPp1EeInH9SuFiPdLmUXAmY6aSf1AI7u/qOs1Xc4sxa4i4YtkLKYk6iYBGWJI13iDuTpQenAcYt3WKCQwdlH9wXdvId35Zl6ioHj9nNlBYw+RoU9g6jXqMwYaeKt0qpccTdtq+Gyu5IUsxMALzZHZgGVE7agQWjTNniF5reY4bLcHJkHNHbK8yBlnsgsdJ84ohfhuN2bgzAuFClyXQrCjLJ18AHQ/IzWbfGrJIEsCSAJUiSzBB9cxiPInbWvNZxd10KPhCDyixgkIzEkG2DE6gAn57GqxxW61zIuHBZSheSZAZH7XdgEFQNz47US92G4vbdgsOGLMgBA1ZSQQCDEwC3y+RqGG43adc3bEKjEECRnCkLoYn9RPGNd9DHkPErkp/hjzRbtXWyhjlN1itwZYGoCPqTOu0TV1riTmJwlxQxUNoTlBXMSQF1AJIj5zEiQsu8esrMl+znmFJjlkK239xA6n5a1h+PWhngXCyTIyxqqlyoY9ksAOvjUcTi7yM0YcNbBMZc2Y6WoJhT4tc1APdG0E1F+I3Jj3K4TmCySI/d2pAOkq2vmp/dQejEcZtWzlfODAOiloBUtm7P7QBvtM9DEb3HLKSGLZhuAuYjsl/DyBqOHx7M8NhmRJWHfzUZdI3lgsTp2umtAxt8F5woKjMBlB1yuyAGV2KQZHnoaD3YHiiXpAzBhmJBBBgMVBI3Ew2nVWH7TXlX2htFssXDqgGVc8l1Z4hdZCqSfAdZ0rF/EOrAphSSeVJIbRWkMBpoVDPoPiMxJqdrFuyAnDEE23cKV1QpGW2dNSTqNvkd6Cd7jllAJYyyZ1EEyIJ3WR+1v8AtPSoLx61kDuGUGf7tsknTzuKKqt8SvFivujRmyqTmVQIQdo5erPqBEDQtvVP9Suyr3MJAAaJkMC7hVQSsFioUn7dKD2Px+yJkXdGK/5ZksGVCFH7jmaNJ2PhWRxy2c2VbhyqGOgEyVAjMejA/KsY3GshYDCs5kDsg9oFQxM5YiYG/h4aTi5ir0OeQuiMQIZtVfIV0HaBAzAwCQR2TFAve0FlVntkwTAEE9lWG5gSHSJOpYDep2+N22dUUPmZ2TVcolQxYgnvCVI0nb1jaxzsGJwrAgoADu2cbjTYMQCfAEkxBFedsffIBTCFTK9+ZAL5W0C7hBO/j0GoTX2ls/3xkDyqltIctoBIAybmN+mtLntCgMBH0Z1OYgRy7YuOdJ0Ex1naRrS1xC4zqDhWRS7BiyltFVgGGVYEkLudjpOsbjIOg9KIau/x+0pUdollLjQRlAY5j07u2+o03q6xxi07BVzEkwOzp3Sw18JAP8xXt5a/CvoPn+ayFA8B1olrbHHbT2+Z2wItkggSOaQFGhiZYDePprQcesdWjeSp+IoPPVlI/wD2vfcsIwgqpEqYjSVIK+hAqeUdB6fWg1j8cSFKpdYMxUdnLqHRP3ameYIjodqzY49ZcnLmKhGctHZAXlk+Z0uDYaQQdRWyyDoN528evzqL2VIIKiCCDGkg77UHhTjdkmMx1KgSInMco+/+4rY1jIOg67dNBWaBVGN7v1/g1fVGN7v1/g1lrfHK+n7oW2u6PkPxUqja7o+Q/FSrSviFZ8lKUqUFKVmgRWK4n/hPFe8Z+f8Aoc49jmP/APz833sCIjPzv0+nL0nwrHC+BcUw9mxZt4izktiwDLbKluwtxFhNVJS/GbXtLqPAO3ilcje4Bi2w+Htm4r37V12LXbxdGUsQpdckv2GmAVKkCG6+dOBcTtIUsYlFSSyjMoKsxxRaGNows3MI0EEnI4nqHbUiuSxPCOIXTluXbDW1vW7qHMdcmIS8CUCdnKgKgZjMDWvPg/ZzG8i4Lz2mxFzFYS+zc06rYGGF2WW2urcm4AMsQwE0HbUrjcf7PYxsTevWLlq0zXHuW7pd2YA4RbCWWtRlKc4czUkaDSTpsOFcJxAu27uJYMyC9BF2WAYqLaNCKLoCm8Z0AJXRiAwDoaUpQKUpQKUpQKUpQKUpQKUpQKUpQKUpQKUpQKUpQKUpQKoxvd+v8Gr6oxvd+v8ABrLW+OV9P3Qttd0fIfipVG13R8h+KlWlfEKz5KUpUoKzWKzQeTDcStXM2Vx2GKNPZhgJI18tatTF22Ei5bIgmQwIgTJ+Wh9DWkuYvCLKnOAlx7rQrsC9tZbUiToU0HUDXWlu/gwWhbmim20i4VysMzAltDAcSZ7IO4FBuxirckcxJBgjMJBmIP1IFV2uIWnYqtxSwyzrp2oiDs3eXbqK05fA/C+pmZudo63BrOubePEx4xUMLfwYGe1bujlK1+ArHMqcy2pltNcrkAkHQE7UG9bG2hvdtCJ3dRsYPj4Ggxtr/VtdO+u8T16An6VqsNdwruo5dzmAsQIuMF5fbB00A7Zj/qIG8V57b4JmVOUx7iKVDsP1BcbL2TIgByZ0GmumgbocSs/6tuJKzmESozMJ8l1o/ErIYIbqZiAQJ3DTl9YMdYrwYq9hVc2nz5g6E63DDOIDZgdNFB30MHcg1WL+EZQ7KQCCig5tVsknQDx8esUG3OMtxPMSNR3huNx9PHpUbWOtOuZbtsrAacwiCMwPl2ZPyFa1LmEKmActs8wjt9kvHaMnbUTOg1PhVGFuYIrk5ZGc2sytnMMFBtyT/aN9iJmg239Ts58nNTPtGYbmQB8zB+cVP3+1APNtwxCrDAySYAEb66VolxeC0/TYqQNszDKHhNPNm/8ANevD28PmnluGV1tqc7HMSBeVh2tdIMtroRtpRDZHH2RM3rWhIPbXQqQCN9wWX1HWo2+J2W2upuRqY1BgqZ2afDetKt/Bxot1y7Az2wf17kDWRA0JgftB01gjdwBXMymFm5rzNO1yiV8YkkR89KDe2cbafRLttifhdT+DVa8UsFmUXUzLuJ27bWz6MrA9PrVWGwVlwtxFZSII1ZWGrNBU7d9tCP3fKrLnC7LEkpJJzHtNuGZ+unadj9aJXXMZbXvXLYkTq4Gh2Ovh50XGWzoLlsnXZwe7Gb0kT0kVQ3CLBIJtgkILcy3cAYAb66O2u+tTHDbXa7HeDhpJMi4QXGp0BImB59aCwYy2Zi5bMRswO4keoqpOJ2SCeakAKSSQAM05QSdjodN6i/CbJMlSTIaS77rt4+o8fGaJwmyAVCdk+BZj4MIEnQRcfQfEaC4Y21/q2/D96+Mx4+MH0qu7xSwuXNetgMCVOYQQCFJnaJIE+dVXeB4diSbQktnPaYS2pkwfM/7FXXOG2miU0GfxP/uGW8dZNBP361LLzLeZQCwzDsgkqJ6agisNj7I0N60DJGrruNxvvVVvhNlQ4CQH73abXWetBwmzqOXvI7zbFSsb6DKxEeA2oLWx9ob3bQjeXURrl69dPnUmxdsam4kTlnMIBiYJ8DFee3wewsRbAggjtNAKtmBiY0JPrG1F4PYC5BbATMWgMw7RBUnfTRj60F4x1rMV5lvMpIIzCQQAx08gQfrWEx1poi7b1IA7YmTssdfKoXeG22bNBzZ1c6nUpEb7DQbRMeZqk8FsyhUFchWMrHUK3MCmdxm1oPXh8Zbudy4jGJhWBMAlZjpIIq6vPYwNu2xZVhjP7idyCdCYGy/QAbAV6KBVGN7v1/g1fVGN7v1/g1lrfHK+n7oW2u6PkPxUqja7o+Q/FSrSviFZ8lKUqUFKUoKb9q2ylXCZWBBBgSCIP2pltdLewHhsNh8q13F75tsxVQWy2x3c0DO4YwNTAJMDpWus8ZuEmcKQBbZtdCzgIVUQIEyw3O30oOjPL1H6cGZ21nf8msRb/wCXsR4bHcfKtFZ4u5dVbClQS4LA5lAXQHVRvrHlGvhVI425yxhCCSkzMBS+V/27gax59BJDpP0/+XpttpOh+1QuW7LDKwtFYiCFiNorQXeK3SzhbACql0gsCczrAtgCBodToT4azMYfjdwT/g2OWdjo0BzK9nUSoHge1tsCHSqEJJGUnxIgnTase7pp2RoCAPDtb6bf7PWtbwzEcwoWUK3b0AiBrA112ArbUEOSvwrrHgPDb0obSndV2I2GxgEfLQelTpQQ5S/CvTYbbxWTbU7qPDw6belSpQQ5S7ZVj5D5/kmsm0unZXTbQaf7k1KlBhECiAAB0AgVmlKBSlKBSlKBSlKBSlKBSlKBSlKBSlKBVGN7v1/g1fVGN7v1/g1lrfHK+n7oW2u6PkPxUqja7o+Q/FSrSviFZ8lKUqUFKVXauyWGVhBiTsflVZtETET9pwrxGCRzmMzAGh8BJH5NV/01P7vWtBiPbLkNeGIskC3iBhkGHJvPcbkpiS2UqsAW32BJJUgAmJliPbRFZWWzdaxmvKz9iYssqM6rmnIGLghgG7OinSbIb3+mp/d60/pqf3etaG/7dYdSZW6io7By6TKKuMJdMhJ72BvCCJ021FR4p7bpaR4s3BeFh7yrca0VzKruLbm07FWKoW6R4zpSPUn0dB/TU/u9af01P7vWtRxb2nbD4g2jaRrSth1ZhcPN/wAQ1xQVtZe2FySe0DlzH9sHx2f/AFAsPkKWMTke3cuBm5ducjWFUKHcBs/vNqIO7AbhgodPYwSIcwmdtT1r0VyX/GyGHS272SueFX9WORzoAmC06bwOvjXT4HFLetpdTuXEV11VtGAI1UlTvuCR50F1KUoFKUoFKUoFKUoFKUoFKUoFKUoFKUoFKUoFKUoFKUoFUY3u/X+DV9UY3u/X+DWWt8cr6fuhba7o+Q/FSqNruj5D8VKtK+IVnyUpSpQUpVdpmJOZQBOhnUj5eFVm2JiOU4Ru4S24Ia3bYEhiGUEFgAAxncwBr5Vj3K1JPKty0ljkEtOhnTXYelc7Z47fFu1cuL2DjMRZukWm7FlPeRZeBqMxt4ftbHP515MJ7W4sWwb2AbmC0hYhnSbpsWLzApkOS2GvOpMsRyzodhZDrxhbYM8tJ/6R/d/83/7j1NVrw6yNrNkCI0trtrptt2m08zXGYb20xaKQ+Au3XC4i7mBNtSEu4kWrahklxks2xmAntqcutevF+1uJt3GU4Nclt7iuQ925my2XuLkKWo1ZCsanaQCwoOsOGTPzMicwCA+UZwOmbeKr/p1mI5NmNTHLWJbvGI8YHzrmLHtlfaCeHXcoBzQ7Fs2bFoAgNsBwfdUMkrpeXTrLCe0OLaybps2yTjLVrKTcypZdbIZlblhnhnbtFQN/Aah0zYG0RBtWiOhRY6bR0q9VAEAAAaADQCuI4f7X4xbFjm4F7l5+SHZX5aw9tXZiGQBHksOXt2e8Ku4px7GW8TiLa2z7ugItsLerMLWHuAK2stNy9usQsAyDQdlSuLX2uxJxCj3Rxam9bbUm2Cj2+XdN3J+5WYBVzDMwBYQSOk9n+IticOl57RtO0yhJOUhipGZlXMNNwIO4ka0GwpSlApSlApSlApSlApSlApSlApSlApSlApSlApSlAqjG936/wavqjG936/way1vjlfT90LbXdHyH4qVRtd0fIfipVpXxCs+SlKVKClKUGZpWKUGZpNYpQZmk1ilBmaVilBmaVilApSlApSlApSlApSlApSlApSlApSlApSlApSlApSlAqjG936/wavqjG936/wAGstb45X0/dBbvqAATBAANS95Tr9jSlcs/k3rMxiPRtGlExk95Tr9jT3lOv2NKVHd34g6NT3lOv2NPeU6/Y0pTu78QdGp7ynX7GnvKdfsaUp3d+IOjU95Tr9jT3lOv2NKU7u/EHRqe8p1+xp7ynX7GlKd3fiDo1PeU6/Y095Tr9jSlO7vxB0anvKdfsae8p1+xpSnd34g6NT3lOv2NPeU6/Y0pTu78QdGp7ynX7GnvKdfsaUp3d+IOjU95Tr9jT3lOv2NKU7u/EHRqe8p1+xp7ynX7GlKd3fiDo1PeU6/Y095Tr9jSlO7vxB0anvKdfsae8p1+xpSnd34g6NT3lOv2NPeU6/Y0pTu78QdGp7ynX7GnvKdfsaUp3d+IOjU95Tr9jT3lOv2NKU7u/EHRqe8p1+xp7ynX7GlKd3fiDo1PeU6/Y1ViLgcQupmaUq1da2pMUnxKLacUjdD/2Q=="/>
          <p:cNvSpPr>
            <a:spLocks noChangeAspect="1" noChangeArrowheads="1"/>
          </p:cNvSpPr>
          <p:nvPr/>
        </p:nvSpPr>
        <p:spPr bwMode="auto">
          <a:xfrm>
            <a:off x="155575" y="-136525"/>
            <a:ext cx="300038" cy="30003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1798" name="Picture 6" descr="http://i25.tinypic.com/msfyx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26420" y="2410098"/>
            <a:ext cx="4797425" cy="26558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JSP 2.2 – JSP Property Group changes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62535" y="1345091"/>
            <a:ext cx="5346700" cy="4483234"/>
          </a:xfrm>
          <a:prstGeom prst="rect">
            <a:avLst/>
          </a:prstGeom>
        </p:spPr>
        <p:txBody>
          <a:bodyPr lIns="116796" tIns="58398" rIns="116796" bIns="58398">
            <a:spAutoFit/>
          </a:bodyPr>
          <a:lstStyle/>
          <a:p>
            <a:pPr marL="315512" indent="-299291">
              <a:buClr>
                <a:srgbClr val="387B2C"/>
              </a:buClr>
              <a:buSzPct val="115000"/>
              <a:buFont typeface="Wingdings"/>
              <a:buChar char=""/>
              <a:tabLst>
                <a:tab pos="316323" algn="l"/>
              </a:tabLst>
            </a:pPr>
            <a:r>
              <a:rPr lang="en-US" b="1" spc="26" dirty="0" smtClean="0">
                <a:solidFill>
                  <a:srgbClr val="333333"/>
                </a:solidFill>
              </a:rPr>
              <a:t>T</a:t>
            </a:r>
            <a:r>
              <a:rPr lang="en-US" b="1" spc="-6" dirty="0" smtClean="0">
                <a:solidFill>
                  <a:srgbClr val="333333"/>
                </a:solidFill>
              </a:rPr>
              <a:t>hr</a:t>
            </a:r>
            <a:r>
              <a:rPr lang="en-US" b="1" spc="-19" dirty="0" smtClean="0">
                <a:solidFill>
                  <a:srgbClr val="333333"/>
                </a:solidFill>
              </a:rPr>
              <a:t>e</a:t>
            </a:r>
            <a:r>
              <a:rPr lang="en-US" b="1" spc="-6" dirty="0" smtClean="0">
                <a:solidFill>
                  <a:srgbClr val="333333"/>
                </a:solidFill>
              </a:rPr>
              <a:t>e</a:t>
            </a:r>
            <a:r>
              <a:rPr lang="en-US" b="1" spc="-45" dirty="0" smtClean="0">
                <a:solidFill>
                  <a:srgbClr val="333333"/>
                </a:solidFill>
              </a:rPr>
              <a:t> </a:t>
            </a:r>
            <a:r>
              <a:rPr lang="en-US" b="1" spc="-6" dirty="0" smtClean="0">
                <a:solidFill>
                  <a:srgbClr val="333333"/>
                </a:solidFill>
              </a:rPr>
              <a:t>new</a:t>
            </a:r>
            <a:r>
              <a:rPr lang="en-US" b="1" dirty="0" smtClean="0">
                <a:solidFill>
                  <a:srgbClr val="333333"/>
                </a:solidFill>
              </a:rPr>
              <a:t> </a:t>
            </a:r>
            <a:r>
              <a:rPr lang="en-US" b="1" spc="-6" dirty="0" smtClean="0">
                <a:solidFill>
                  <a:srgbClr val="333333"/>
                </a:solidFill>
              </a:rPr>
              <a:t>con</a:t>
            </a:r>
            <a:r>
              <a:rPr lang="en-US" b="1" dirty="0" smtClean="0">
                <a:solidFill>
                  <a:srgbClr val="333333"/>
                </a:solidFill>
              </a:rPr>
              <a:t>f</a:t>
            </a:r>
            <a:r>
              <a:rPr lang="en-US" b="1" spc="-6" dirty="0" smtClean="0">
                <a:solidFill>
                  <a:srgbClr val="333333"/>
                </a:solidFill>
              </a:rPr>
              <a:t>ig</a:t>
            </a:r>
            <a:r>
              <a:rPr lang="en-US" b="1" dirty="0" smtClean="0">
                <a:solidFill>
                  <a:srgbClr val="333333"/>
                </a:solidFill>
              </a:rPr>
              <a:t>u</a:t>
            </a:r>
            <a:r>
              <a:rPr lang="en-US" b="1" spc="-19" dirty="0" smtClean="0">
                <a:solidFill>
                  <a:srgbClr val="333333"/>
                </a:solidFill>
              </a:rPr>
              <a:t>r</a:t>
            </a:r>
            <a:r>
              <a:rPr lang="en-US" b="1" spc="-6" dirty="0" smtClean="0">
                <a:solidFill>
                  <a:srgbClr val="333333"/>
                </a:solidFill>
              </a:rPr>
              <a:t>ation</a:t>
            </a:r>
            <a:r>
              <a:rPr lang="en-US" b="1" spc="6" dirty="0" smtClean="0">
                <a:solidFill>
                  <a:srgbClr val="333333"/>
                </a:solidFill>
              </a:rPr>
              <a:t> </a:t>
            </a:r>
            <a:r>
              <a:rPr lang="en-US" b="1" spc="-19" dirty="0" smtClean="0">
                <a:solidFill>
                  <a:srgbClr val="333333"/>
                </a:solidFill>
              </a:rPr>
              <a:t>s</a:t>
            </a:r>
            <a:r>
              <a:rPr lang="en-US" b="1" spc="-6" dirty="0" smtClean="0">
                <a:solidFill>
                  <a:srgbClr val="333333"/>
                </a:solidFill>
              </a:rPr>
              <a:t>et</a:t>
            </a:r>
            <a:r>
              <a:rPr lang="en-US" b="1" dirty="0" smtClean="0">
                <a:solidFill>
                  <a:srgbClr val="333333"/>
                </a:solidFill>
              </a:rPr>
              <a:t>t</a:t>
            </a:r>
            <a:r>
              <a:rPr lang="en-US" b="1" spc="-6" dirty="0" smtClean="0">
                <a:solidFill>
                  <a:srgbClr val="333333"/>
                </a:solidFill>
              </a:rPr>
              <a:t>in</a:t>
            </a:r>
            <a:r>
              <a:rPr lang="en-US" b="1" dirty="0" smtClean="0">
                <a:solidFill>
                  <a:srgbClr val="333333"/>
                </a:solidFill>
              </a:rPr>
              <a:t>g</a:t>
            </a:r>
            <a:r>
              <a:rPr lang="en-US" b="1" spc="-6" dirty="0" smtClean="0">
                <a:solidFill>
                  <a:srgbClr val="333333"/>
                </a:solidFill>
              </a:rPr>
              <a:t>s</a:t>
            </a:r>
            <a:endParaRPr lang="en-US" dirty="0" smtClean="0"/>
          </a:p>
          <a:p>
            <a:pPr>
              <a:spcBef>
                <a:spcPts val="68"/>
              </a:spcBef>
            </a:pPr>
            <a:endParaRPr lang="en-US" sz="2600" dirty="0" smtClean="0">
              <a:latin typeface="Times New Roman"/>
              <a:cs typeface="Times New Roman"/>
            </a:endParaRPr>
          </a:p>
          <a:p>
            <a:pPr marL="210071"/>
            <a:r>
              <a:rPr lang="en-US" sz="1400" b="1" spc="-6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js</a:t>
            </a:r>
            <a:r>
              <a:rPr lang="en-US" sz="1400" b="1" dirty="0" err="1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-config</a:t>
            </a:r>
            <a:r>
              <a:rPr lang="en-US" sz="1400" b="1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638324">
              <a:spcBef>
                <a:spcPts val="153"/>
              </a:spcBef>
            </a:pPr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dirty="0" err="1" smtClean="0">
                <a:solidFill>
                  <a:srgbClr val="3E7E7E"/>
                </a:solidFill>
                <a:latin typeface="Courier New"/>
                <a:cs typeface="Courier New"/>
              </a:rPr>
              <a:t>js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-p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o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y-grou</a:t>
            </a:r>
            <a:r>
              <a:rPr lang="en-US" sz="1400" b="1" spc="32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950592"/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dirty="0" err="1" smtClean="0">
                <a:solidFill>
                  <a:srgbClr val="3E7E7E"/>
                </a:solidFill>
                <a:latin typeface="Courier New"/>
                <a:cs typeface="Courier New"/>
              </a:rPr>
              <a:t>ur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l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-p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a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n</a:t>
            </a:r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r>
              <a:rPr lang="en-US" sz="1400" b="1" dirty="0" smtClean="0">
                <a:latin typeface="Courier New"/>
                <a:cs typeface="Courier New"/>
              </a:rPr>
              <a:t>*.</a:t>
            </a:r>
            <a:r>
              <a:rPr lang="en-US" sz="1400" b="1" u="sng" dirty="0" smtClean="0">
                <a:latin typeface="Courier New"/>
                <a:cs typeface="Courier New"/>
              </a:rPr>
              <a:t>j</a:t>
            </a:r>
            <a:r>
              <a:rPr lang="en-US" sz="1400" b="1" u="sng" spc="19" dirty="0" smtClean="0">
                <a:latin typeface="Courier New"/>
                <a:cs typeface="Courier New"/>
              </a:rPr>
              <a:t>s</a:t>
            </a:r>
            <a:r>
              <a:rPr lang="en-US" sz="1400" b="1" u="sng" dirty="0" smtClean="0">
                <a:latin typeface="Courier New"/>
                <a:cs typeface="Courier New"/>
              </a:rPr>
              <a:t>p</a:t>
            </a:r>
            <a:r>
              <a:rPr lang="en-US" sz="1400" b="1" u="sng" spc="26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u="sng" dirty="0" smtClean="0">
                <a:solidFill>
                  <a:srgbClr val="008080"/>
                </a:solidFill>
                <a:latin typeface="Courier New"/>
                <a:cs typeface="Courier New"/>
              </a:rPr>
              <a:t>/</a:t>
            </a:r>
            <a:r>
              <a:rPr lang="en-US" sz="1400" b="1" u="sng" dirty="0" err="1" smtClean="0">
                <a:solidFill>
                  <a:srgbClr val="3E7E7E"/>
                </a:solidFill>
                <a:latin typeface="Courier New"/>
                <a:cs typeface="Courier New"/>
              </a:rPr>
              <a:t>url</a:t>
            </a:r>
            <a:r>
              <a:rPr lang="en-US" sz="1400" b="1" u="sng" dirty="0" smtClean="0">
                <a:solidFill>
                  <a:srgbClr val="3E7E7E"/>
                </a:solidFill>
                <a:latin typeface="Courier New"/>
                <a:cs typeface="Courier New"/>
              </a:rPr>
              <a:t>-pattern</a:t>
            </a:r>
            <a:r>
              <a:rPr lang="en-US" sz="1400" b="1" u="sng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950592"/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defaul</a:t>
            </a:r>
            <a:r>
              <a:rPr lang="en-US" sz="1400" b="1" spc="32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-content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-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spc="19" dirty="0" smtClean="0">
                <a:solidFill>
                  <a:srgbClr val="3E7E7E"/>
                </a:solidFill>
                <a:latin typeface="Courier New"/>
                <a:cs typeface="Courier New"/>
              </a:rPr>
              <a:t>y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r>
              <a:rPr lang="en-US" sz="1400" b="1" dirty="0" smtClean="0">
                <a:latin typeface="Courier New"/>
                <a:cs typeface="Courier New"/>
              </a:rPr>
              <a:t>text/</a:t>
            </a:r>
            <a:r>
              <a:rPr lang="en-US" sz="1400" b="1" u="sng" dirty="0" smtClean="0">
                <a:latin typeface="Courier New"/>
                <a:cs typeface="Courier New"/>
              </a:rPr>
              <a:t>html</a:t>
            </a:r>
            <a:r>
              <a:rPr lang="en-US" sz="1400" b="1" u="sng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u="sng" spc="26" dirty="0" smtClean="0">
                <a:solidFill>
                  <a:srgbClr val="008080"/>
                </a:solidFill>
                <a:latin typeface="Courier New"/>
                <a:cs typeface="Courier New"/>
              </a:rPr>
              <a:t>/</a:t>
            </a:r>
            <a:r>
              <a:rPr lang="en-US" sz="1400" b="1" u="sng" dirty="0" smtClean="0">
                <a:solidFill>
                  <a:srgbClr val="3E7E7E"/>
                </a:solidFill>
                <a:latin typeface="Courier New"/>
                <a:cs typeface="Courier New"/>
              </a:rPr>
              <a:t>default-</a:t>
            </a:r>
            <a:r>
              <a:rPr lang="en-US" sz="1400" b="1" u="sng" spc="26" dirty="0" smtClean="0">
                <a:solidFill>
                  <a:srgbClr val="3E7E7E"/>
                </a:solidFill>
                <a:latin typeface="Courier New"/>
                <a:cs typeface="Courier New"/>
              </a:rPr>
              <a:t>c</a:t>
            </a:r>
            <a:r>
              <a:rPr lang="en-US" sz="1400" b="1" u="sng" dirty="0" smtClean="0">
                <a:solidFill>
                  <a:srgbClr val="3E7E7E"/>
                </a:solidFill>
                <a:latin typeface="Courier New"/>
                <a:cs typeface="Courier New"/>
              </a:rPr>
              <a:t>o</a:t>
            </a:r>
            <a:r>
              <a:rPr lang="en-US" sz="1400" b="1" u="sng" spc="19" dirty="0" smtClean="0">
                <a:solidFill>
                  <a:srgbClr val="3E7E7E"/>
                </a:solidFill>
                <a:latin typeface="Courier New"/>
                <a:cs typeface="Courier New"/>
              </a:rPr>
              <a:t>n</a:t>
            </a:r>
            <a:r>
              <a:rPr lang="en-US" sz="1400" b="1" u="sng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u="sng" spc="-6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u="sng" dirty="0" smtClean="0">
                <a:solidFill>
                  <a:srgbClr val="3E7E7E"/>
                </a:solidFill>
                <a:latin typeface="Courier New"/>
                <a:cs typeface="Courier New"/>
              </a:rPr>
              <a:t>nt-type</a:t>
            </a:r>
            <a:r>
              <a:rPr lang="en-US" sz="1400" b="1" u="sng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638324"/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lang="en-US" sz="1400" b="1" dirty="0" err="1" smtClean="0">
                <a:solidFill>
                  <a:srgbClr val="3E7E7E"/>
                </a:solidFill>
                <a:latin typeface="Courier New"/>
                <a:cs typeface="Courier New"/>
              </a:rPr>
              <a:t>js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-p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o</a:t>
            </a:r>
            <a:r>
              <a:rPr lang="en-US" sz="1400" b="1" spc="19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y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-g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o</a:t>
            </a:r>
            <a:r>
              <a:rPr lang="en-US" sz="1400" b="1" spc="19" dirty="0" smtClean="0">
                <a:solidFill>
                  <a:srgbClr val="3E7E7E"/>
                </a:solidFill>
                <a:latin typeface="Courier New"/>
                <a:cs typeface="Courier New"/>
              </a:rPr>
              <a:t>u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638324"/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jsp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-prop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rt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y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-grou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950592"/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dirty="0" err="1" smtClean="0">
                <a:solidFill>
                  <a:srgbClr val="3E7E7E"/>
                </a:solidFill>
                <a:latin typeface="Courier New"/>
                <a:cs typeface="Courier New"/>
              </a:rPr>
              <a:t>ur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l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-p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a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n</a:t>
            </a:r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r>
              <a:rPr lang="en-US" sz="1400" b="1" dirty="0" smtClean="0">
                <a:latin typeface="Courier New"/>
                <a:cs typeface="Courier New"/>
              </a:rPr>
              <a:t>*.</a:t>
            </a:r>
            <a:r>
              <a:rPr lang="en-US" sz="1400" b="1" u="sng" dirty="0" smtClean="0">
                <a:latin typeface="Courier New"/>
                <a:cs typeface="Courier New"/>
              </a:rPr>
              <a:t>j</a:t>
            </a:r>
            <a:r>
              <a:rPr lang="en-US" sz="1400" b="1" u="sng" spc="19" dirty="0" smtClean="0">
                <a:latin typeface="Courier New"/>
                <a:cs typeface="Courier New"/>
              </a:rPr>
              <a:t>s</a:t>
            </a:r>
            <a:r>
              <a:rPr lang="en-US" sz="1400" b="1" u="sng" dirty="0" smtClean="0">
                <a:latin typeface="Courier New"/>
                <a:cs typeface="Courier New"/>
              </a:rPr>
              <a:t>p</a:t>
            </a:r>
            <a:r>
              <a:rPr lang="en-US" sz="1400" b="1" u="sng" spc="26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u="sng" dirty="0" smtClean="0">
                <a:solidFill>
                  <a:srgbClr val="008080"/>
                </a:solidFill>
                <a:latin typeface="Courier New"/>
                <a:cs typeface="Courier New"/>
              </a:rPr>
              <a:t>/</a:t>
            </a:r>
            <a:r>
              <a:rPr lang="en-US" sz="1400" b="1" u="sng" dirty="0" err="1" smtClean="0">
                <a:solidFill>
                  <a:srgbClr val="3E7E7E"/>
                </a:solidFill>
                <a:latin typeface="Courier New"/>
                <a:cs typeface="Courier New"/>
              </a:rPr>
              <a:t>url</a:t>
            </a:r>
            <a:r>
              <a:rPr lang="en-US" sz="1400" b="1" u="sng" dirty="0" smtClean="0">
                <a:solidFill>
                  <a:srgbClr val="3E7E7E"/>
                </a:solidFill>
                <a:latin typeface="Courier New"/>
                <a:cs typeface="Courier New"/>
              </a:rPr>
              <a:t>-pattern</a:t>
            </a:r>
            <a:r>
              <a:rPr lang="en-US" sz="1400" b="1" u="sng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950592"/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buffer</a:t>
            </a:r>
            <a:r>
              <a:rPr lang="en-US" sz="1400" b="1" spc="2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r>
              <a:rPr lang="en-US" sz="1400" b="1" dirty="0" smtClean="0">
                <a:latin typeface="Courier New"/>
                <a:cs typeface="Courier New"/>
              </a:rPr>
              <a:t>4096</a:t>
            </a:r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b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u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f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f</a:t>
            </a:r>
            <a:r>
              <a:rPr lang="en-US" sz="1400" b="1" spc="19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spc="6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638324"/>
            <a:r>
              <a:rPr lang="en-US" sz="1400" b="1" spc="-6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/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jsp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-pro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ert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y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-gro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u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638324"/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dirty="0" err="1" smtClean="0">
                <a:solidFill>
                  <a:srgbClr val="3E7E7E"/>
                </a:solidFill>
                <a:latin typeface="Courier New"/>
                <a:cs typeface="Courier New"/>
              </a:rPr>
              <a:t>js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-p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o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y-grou</a:t>
            </a:r>
            <a:r>
              <a:rPr lang="en-US" sz="1400" b="1" spc="32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950592"/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dirty="0" err="1" smtClean="0">
                <a:solidFill>
                  <a:srgbClr val="3E7E7E"/>
                </a:solidFill>
                <a:latin typeface="Courier New"/>
                <a:cs typeface="Courier New"/>
              </a:rPr>
              <a:t>ur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l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-p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a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n</a:t>
            </a:r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r>
              <a:rPr lang="en-US" sz="1400" b="1" dirty="0" smtClean="0">
                <a:latin typeface="Courier New"/>
                <a:cs typeface="Courier New"/>
              </a:rPr>
              <a:t>*.</a:t>
            </a:r>
            <a:r>
              <a:rPr lang="en-US" sz="1400" b="1" u="sng" dirty="0" smtClean="0">
                <a:latin typeface="Courier New"/>
                <a:cs typeface="Courier New"/>
              </a:rPr>
              <a:t>j</a:t>
            </a:r>
            <a:r>
              <a:rPr lang="en-US" sz="1400" b="1" u="sng" spc="19" dirty="0" smtClean="0">
                <a:latin typeface="Courier New"/>
                <a:cs typeface="Courier New"/>
              </a:rPr>
              <a:t>s</a:t>
            </a:r>
            <a:r>
              <a:rPr lang="en-US" sz="1400" b="1" u="sng" dirty="0" smtClean="0">
                <a:latin typeface="Courier New"/>
                <a:cs typeface="Courier New"/>
              </a:rPr>
              <a:t>p</a:t>
            </a:r>
            <a:r>
              <a:rPr lang="en-US" sz="1400" b="1" u="sng" spc="26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u="sng" dirty="0" smtClean="0">
                <a:solidFill>
                  <a:srgbClr val="008080"/>
                </a:solidFill>
                <a:latin typeface="Courier New"/>
                <a:cs typeface="Courier New"/>
              </a:rPr>
              <a:t>/</a:t>
            </a:r>
            <a:r>
              <a:rPr lang="en-US" sz="1400" b="1" u="sng" dirty="0" err="1" smtClean="0">
                <a:solidFill>
                  <a:srgbClr val="3E7E7E"/>
                </a:solidFill>
                <a:latin typeface="Courier New"/>
                <a:cs typeface="Courier New"/>
              </a:rPr>
              <a:t>url</a:t>
            </a:r>
            <a:r>
              <a:rPr lang="en-US" sz="1400" b="1" u="sng" dirty="0" smtClean="0">
                <a:solidFill>
                  <a:srgbClr val="3E7E7E"/>
                </a:solidFill>
                <a:latin typeface="Courier New"/>
                <a:cs typeface="Courier New"/>
              </a:rPr>
              <a:t>-pattern</a:t>
            </a:r>
            <a:r>
              <a:rPr lang="en-US" sz="1400" b="1" u="sng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950592"/>
            <a:r>
              <a:rPr lang="en-US" sz="1400" b="1" spc="-6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error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-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o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n-undecl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a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spc="6" dirty="0" smtClean="0">
                <a:solidFill>
                  <a:srgbClr val="3E7E7E"/>
                </a:solidFill>
                <a:latin typeface="Courier New"/>
                <a:cs typeface="Courier New"/>
              </a:rPr>
              <a:t>d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-namespac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1262049"/>
            <a:r>
              <a:rPr lang="en-US" sz="1400" b="1" dirty="0" smtClean="0">
                <a:latin typeface="Courier New"/>
                <a:cs typeface="Courier New"/>
              </a:rPr>
              <a:t>true</a:t>
            </a:r>
            <a:endParaRPr lang="en-US" sz="1400" dirty="0" smtClean="0">
              <a:latin typeface="Courier New"/>
              <a:cs typeface="Courier New"/>
            </a:endParaRPr>
          </a:p>
          <a:p>
            <a:pPr marL="950592"/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lang="en-US" sz="1400" b="1" spc="-6" dirty="0" smtClean="0">
                <a:solidFill>
                  <a:srgbClr val="008080"/>
                </a:solidFill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error</a:t>
            </a:r>
            <a:r>
              <a:rPr lang="en-US" sz="1400" b="1" spc="26" dirty="0" smtClean="0">
                <a:solidFill>
                  <a:srgbClr val="3E7E7E"/>
                </a:solidFill>
                <a:latin typeface="Courier New"/>
                <a:cs typeface="Courier New"/>
              </a:rPr>
              <a:t>-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on-u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n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d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c</a:t>
            </a:r>
            <a:r>
              <a:rPr lang="en-US" sz="1400" b="1" spc="19" dirty="0" smtClean="0">
                <a:solidFill>
                  <a:srgbClr val="3E7E7E"/>
                </a:solidFill>
                <a:latin typeface="Courier New"/>
                <a:cs typeface="Courier New"/>
              </a:rPr>
              <a:t>l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a</a:t>
            </a:r>
            <a:r>
              <a:rPr lang="en-US" sz="1400" b="1" spc="19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ed-namespac</a:t>
            </a:r>
            <a:r>
              <a:rPr lang="en-US" sz="1400" b="1" spc="6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638324"/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lang="en-US" sz="1400" b="1" dirty="0" err="1" smtClean="0">
                <a:solidFill>
                  <a:srgbClr val="3E7E7E"/>
                </a:solidFill>
                <a:latin typeface="Courier New"/>
                <a:cs typeface="Courier New"/>
              </a:rPr>
              <a:t>js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-p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o</a:t>
            </a:r>
            <a:r>
              <a:rPr lang="en-US" sz="1400" b="1" spc="19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e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t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y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-g</a:t>
            </a:r>
            <a:r>
              <a:rPr lang="en-US" sz="1400" b="1" spc="-6" dirty="0" smtClean="0">
                <a:solidFill>
                  <a:srgbClr val="3E7E7E"/>
                </a:solidFill>
                <a:latin typeface="Courier New"/>
                <a:cs typeface="Courier New"/>
              </a:rPr>
              <a:t>r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o</a:t>
            </a:r>
            <a:r>
              <a:rPr lang="en-US" sz="1400" b="1" spc="19" dirty="0" smtClean="0">
                <a:solidFill>
                  <a:srgbClr val="3E7E7E"/>
                </a:solidFill>
                <a:latin typeface="Courier New"/>
                <a:cs typeface="Courier New"/>
              </a:rPr>
              <a:t>u</a:t>
            </a:r>
            <a:r>
              <a:rPr lang="en-US" sz="1400" b="1" dirty="0" smtClean="0">
                <a:solidFill>
                  <a:srgbClr val="3E7E7E"/>
                </a:solidFill>
                <a:latin typeface="Courier New"/>
                <a:cs typeface="Courier New"/>
              </a:rPr>
              <a:t>p</a:t>
            </a:r>
            <a:r>
              <a:rPr lang="en-US" sz="1400" b="1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 smtClean="0">
              <a:latin typeface="Courier New"/>
              <a:cs typeface="Courier New"/>
            </a:endParaRPr>
          </a:p>
          <a:p>
            <a:pPr marL="327679">
              <a:spcBef>
                <a:spcPts val="57"/>
              </a:spcBef>
            </a:pPr>
            <a:r>
              <a:rPr lang="en-US" sz="1400" b="1" dirty="0" smtClean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lang="en-US" sz="1400" b="1" dirty="0" err="1" smtClean="0">
                <a:solidFill>
                  <a:srgbClr val="3E7E7E"/>
                </a:solidFill>
                <a:latin typeface="Courier New"/>
                <a:cs typeface="Courier New"/>
              </a:rPr>
              <a:t>jsp</a:t>
            </a:r>
            <a:r>
              <a:rPr lang="en-US" sz="1400" b="1" spc="-6" dirty="0" err="1" smtClean="0">
                <a:solidFill>
                  <a:srgbClr val="3E7E7E"/>
                </a:solidFill>
                <a:latin typeface="Courier New"/>
                <a:cs typeface="Courier New"/>
              </a:rPr>
              <a:t>-</a:t>
            </a:r>
            <a:r>
              <a:rPr lang="en-US" sz="1400" b="1" dirty="0" err="1" smtClean="0">
                <a:solidFill>
                  <a:srgbClr val="3E7E7E"/>
                </a:solidFill>
                <a:latin typeface="Courier New"/>
                <a:cs typeface="Courier New"/>
              </a:rPr>
              <a:t>confi</a:t>
            </a:r>
            <a:r>
              <a:rPr lang="en-US" sz="1400" b="1" spc="32" dirty="0" err="1" smtClean="0">
                <a:solidFill>
                  <a:srgbClr val="3E7E7E"/>
                </a:solidFill>
                <a:latin typeface="Courier New"/>
                <a:cs typeface="Courier New"/>
              </a:rPr>
              <a:t>g</a:t>
            </a:r>
            <a:r>
              <a:rPr lang="en-US" sz="1400" b="1" spc="6" dirty="0" smtClean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lang="en-US" sz="1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Development cycle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706119" y="1466468"/>
            <a:ext cx="61163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Simpl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w 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op</a:t>
            </a:r>
            <a:r>
              <a:rPr sz="3200" spc="-10" dirty="0">
                <a:latin typeface="Arial"/>
                <a:cs typeface="Arial"/>
              </a:rPr>
              <a:t>me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3627120" y="1979929"/>
            <a:ext cx="2482850" cy="512961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7695" marR="340360" indent="-261620">
              <a:lnSpc>
                <a:spcPts val="2020"/>
              </a:lnSpc>
            </a:pPr>
            <a:r>
              <a:rPr sz="1800" spc="5" dirty="0">
                <a:latin typeface="Arial"/>
                <a:cs typeface="Arial"/>
              </a:rPr>
              <a:t>s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urc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va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e f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95" dirty="0" smtClean="0">
                <a:latin typeface="Arial"/>
                <a:cs typeface="Arial"/>
              </a:rPr>
              <a:t>T</a:t>
            </a:r>
            <a:r>
              <a:rPr lang="en-US" spc="-5" dirty="0" smtClean="0"/>
              <a:t>est</a:t>
            </a:r>
            <a:r>
              <a:rPr sz="1800" dirty="0" smtClean="0">
                <a:latin typeface="Arial"/>
                <a:cs typeface="Arial"/>
              </a:rPr>
              <a:t>.</a:t>
            </a:r>
            <a:r>
              <a:rPr sz="1800" spc="-10" dirty="0" smtClean="0">
                <a:latin typeface="Arial"/>
                <a:cs typeface="Arial"/>
              </a:rPr>
              <a:t>j</a:t>
            </a:r>
            <a:r>
              <a:rPr sz="1800" spc="-5" dirty="0" smtClean="0">
                <a:latin typeface="Arial"/>
                <a:cs typeface="Arial"/>
              </a:rPr>
              <a:t>ava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4" name="object 8"/>
          <p:cNvSpPr txBox="1"/>
          <p:nvPr/>
        </p:nvSpPr>
        <p:spPr>
          <a:xfrm>
            <a:off x="3627120" y="3300729"/>
            <a:ext cx="2482850" cy="71882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58825" marR="425450" indent="-326390">
              <a:lnSpc>
                <a:spcPts val="2020"/>
              </a:lnSpc>
            </a:pPr>
            <a:r>
              <a:rPr sz="1800" dirty="0">
                <a:latin typeface="Arial"/>
                <a:cs typeface="Arial"/>
              </a:rPr>
              <a:t>c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mp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lati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ith j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v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9"/>
          <p:cNvSpPr txBox="1"/>
          <p:nvPr/>
        </p:nvSpPr>
        <p:spPr>
          <a:xfrm>
            <a:off x="3627120" y="4620259"/>
            <a:ext cx="2482850" cy="512961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2155" marR="500380" indent="-224790">
              <a:lnSpc>
                <a:spcPts val="2020"/>
              </a:lnSpc>
            </a:pPr>
            <a:r>
              <a:rPr sz="1800" dirty="0">
                <a:latin typeface="Arial"/>
                <a:cs typeface="Arial"/>
              </a:rPr>
              <a:t>J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va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" dirty="0" err="1">
                <a:latin typeface="Arial"/>
                <a:cs typeface="Arial"/>
              </a:rPr>
              <a:t>b</a:t>
            </a:r>
            <a:r>
              <a:rPr sz="1800" spc="-35" dirty="0" err="1">
                <a:latin typeface="Arial"/>
                <a:cs typeface="Arial"/>
              </a:rPr>
              <a:t>y</a:t>
            </a:r>
            <a:r>
              <a:rPr sz="1800" dirty="0" err="1">
                <a:latin typeface="Arial"/>
                <a:cs typeface="Arial"/>
              </a:rPr>
              <a:t>t</a:t>
            </a:r>
            <a:r>
              <a:rPr sz="1800" spc="-15" dirty="0" err="1">
                <a:latin typeface="Arial"/>
                <a:cs typeface="Arial"/>
              </a:rPr>
              <a:t>e</a:t>
            </a:r>
            <a:r>
              <a:rPr sz="1800" spc="5" dirty="0" err="1">
                <a:latin typeface="Arial"/>
                <a:cs typeface="Arial"/>
              </a:rPr>
              <a:t>c</a:t>
            </a:r>
            <a:r>
              <a:rPr sz="1800" spc="-15" dirty="0" err="1">
                <a:latin typeface="Arial"/>
                <a:cs typeface="Arial"/>
              </a:rPr>
              <a:t>od</a:t>
            </a:r>
            <a:r>
              <a:rPr sz="1800" dirty="0" err="1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85" dirty="0" err="1" smtClean="0">
                <a:latin typeface="Arial"/>
                <a:cs typeface="Arial"/>
              </a:rPr>
              <a:t>T</a:t>
            </a:r>
            <a:r>
              <a:rPr lang="en-US" spc="-15" dirty="0" err="1" smtClean="0"/>
              <a:t>est</a:t>
            </a:r>
            <a:r>
              <a:rPr sz="1800" dirty="0" err="1" smtClean="0">
                <a:latin typeface="Arial"/>
                <a:cs typeface="Arial"/>
              </a:rPr>
              <a:t>.c</a:t>
            </a:r>
            <a:r>
              <a:rPr sz="1800" spc="-10" dirty="0" err="1" smtClean="0">
                <a:latin typeface="Arial"/>
                <a:cs typeface="Arial"/>
              </a:rPr>
              <a:t>l</a:t>
            </a:r>
            <a:r>
              <a:rPr sz="1800" spc="-5" dirty="0" err="1" smtClean="0">
                <a:latin typeface="Arial"/>
                <a:cs typeface="Arial"/>
              </a:rPr>
              <a:t>ass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1" name="object 10"/>
          <p:cNvSpPr txBox="1"/>
          <p:nvPr/>
        </p:nvSpPr>
        <p:spPr>
          <a:xfrm>
            <a:off x="3627120" y="5939790"/>
            <a:ext cx="2482850" cy="72009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5975" marR="175895" indent="-633730">
              <a:lnSpc>
                <a:spcPts val="2020"/>
              </a:lnSpc>
            </a:pPr>
            <a:r>
              <a:rPr sz="1800" spc="-15" dirty="0">
                <a:latin typeface="Arial"/>
                <a:cs typeface="Arial"/>
              </a:rPr>
              <a:t>ex</a:t>
            </a:r>
            <a:r>
              <a:rPr sz="1800" spc="-5" dirty="0">
                <a:latin typeface="Arial"/>
                <a:cs typeface="Arial"/>
              </a:rPr>
              <a:t>ecut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 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 th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JVM </a:t>
            </a:r>
            <a:r>
              <a:rPr sz="1800" spc="-5" dirty="0">
                <a:latin typeface="Arial"/>
                <a:cs typeface="Arial"/>
              </a:rPr>
              <a:t>j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va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11"/>
          <p:cNvSpPr/>
          <p:nvPr/>
        </p:nvSpPr>
        <p:spPr>
          <a:xfrm>
            <a:off x="4772659" y="2766060"/>
            <a:ext cx="191770" cy="468630"/>
          </a:xfrm>
          <a:custGeom>
            <a:avLst/>
            <a:gdLst/>
            <a:ahLst/>
            <a:cxnLst/>
            <a:rect l="l" t="t" r="r" b="b"/>
            <a:pathLst>
              <a:path w="191770" h="468630">
                <a:moveTo>
                  <a:pt x="191769" y="351789"/>
                </a:moveTo>
                <a:lnTo>
                  <a:pt x="0" y="351789"/>
                </a:lnTo>
                <a:lnTo>
                  <a:pt x="95250" y="468629"/>
                </a:lnTo>
                <a:lnTo>
                  <a:pt x="191769" y="351789"/>
                </a:lnTo>
                <a:close/>
              </a:path>
              <a:path w="191770" h="468630">
                <a:moveTo>
                  <a:pt x="143510" y="0"/>
                </a:moveTo>
                <a:lnTo>
                  <a:pt x="48260" y="0"/>
                </a:lnTo>
                <a:lnTo>
                  <a:pt x="48260" y="351789"/>
                </a:lnTo>
                <a:lnTo>
                  <a:pt x="143510" y="351789"/>
                </a:lnTo>
                <a:lnTo>
                  <a:pt x="14351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2"/>
          <p:cNvSpPr/>
          <p:nvPr/>
        </p:nvSpPr>
        <p:spPr>
          <a:xfrm>
            <a:off x="4772659" y="2766060"/>
            <a:ext cx="191770" cy="468630"/>
          </a:xfrm>
          <a:custGeom>
            <a:avLst/>
            <a:gdLst/>
            <a:ahLst/>
            <a:cxnLst/>
            <a:rect l="l" t="t" r="r" b="b"/>
            <a:pathLst>
              <a:path w="191770" h="468630">
                <a:moveTo>
                  <a:pt x="48260" y="0"/>
                </a:moveTo>
                <a:lnTo>
                  <a:pt x="48260" y="351789"/>
                </a:lnTo>
                <a:lnTo>
                  <a:pt x="0" y="351789"/>
                </a:lnTo>
                <a:lnTo>
                  <a:pt x="95250" y="468629"/>
                </a:lnTo>
                <a:lnTo>
                  <a:pt x="191769" y="351789"/>
                </a:lnTo>
                <a:lnTo>
                  <a:pt x="143510" y="351789"/>
                </a:lnTo>
                <a:lnTo>
                  <a:pt x="143510" y="0"/>
                </a:lnTo>
                <a:lnTo>
                  <a:pt x="4826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/>
          <p:cNvSpPr/>
          <p:nvPr/>
        </p:nvSpPr>
        <p:spPr>
          <a:xfrm>
            <a:off x="4772659" y="4086859"/>
            <a:ext cx="191770" cy="467359"/>
          </a:xfrm>
          <a:custGeom>
            <a:avLst/>
            <a:gdLst/>
            <a:ahLst/>
            <a:cxnLst/>
            <a:rect l="l" t="t" r="r" b="b"/>
            <a:pathLst>
              <a:path w="191770" h="467360">
                <a:moveTo>
                  <a:pt x="191769" y="350519"/>
                </a:moveTo>
                <a:lnTo>
                  <a:pt x="0" y="350519"/>
                </a:lnTo>
                <a:lnTo>
                  <a:pt x="95250" y="467359"/>
                </a:lnTo>
                <a:lnTo>
                  <a:pt x="191769" y="350519"/>
                </a:lnTo>
                <a:close/>
              </a:path>
              <a:path w="191770" h="467360">
                <a:moveTo>
                  <a:pt x="143510" y="0"/>
                </a:moveTo>
                <a:lnTo>
                  <a:pt x="48260" y="0"/>
                </a:lnTo>
                <a:lnTo>
                  <a:pt x="48260" y="350519"/>
                </a:lnTo>
                <a:lnTo>
                  <a:pt x="143510" y="350519"/>
                </a:lnTo>
                <a:lnTo>
                  <a:pt x="14351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/>
          <p:cNvSpPr/>
          <p:nvPr/>
        </p:nvSpPr>
        <p:spPr>
          <a:xfrm>
            <a:off x="4772659" y="4086859"/>
            <a:ext cx="191770" cy="467359"/>
          </a:xfrm>
          <a:custGeom>
            <a:avLst/>
            <a:gdLst/>
            <a:ahLst/>
            <a:cxnLst/>
            <a:rect l="l" t="t" r="r" b="b"/>
            <a:pathLst>
              <a:path w="191770" h="467360">
                <a:moveTo>
                  <a:pt x="48260" y="0"/>
                </a:moveTo>
                <a:lnTo>
                  <a:pt x="48260" y="350519"/>
                </a:lnTo>
                <a:lnTo>
                  <a:pt x="0" y="350519"/>
                </a:lnTo>
                <a:lnTo>
                  <a:pt x="95250" y="467359"/>
                </a:lnTo>
                <a:lnTo>
                  <a:pt x="191769" y="350519"/>
                </a:lnTo>
                <a:lnTo>
                  <a:pt x="143510" y="350519"/>
                </a:lnTo>
                <a:lnTo>
                  <a:pt x="143510" y="0"/>
                </a:lnTo>
                <a:lnTo>
                  <a:pt x="4826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5"/>
          <p:cNvSpPr/>
          <p:nvPr/>
        </p:nvSpPr>
        <p:spPr>
          <a:xfrm>
            <a:off x="4772659" y="5406390"/>
            <a:ext cx="191770" cy="468630"/>
          </a:xfrm>
          <a:custGeom>
            <a:avLst/>
            <a:gdLst/>
            <a:ahLst/>
            <a:cxnLst/>
            <a:rect l="l" t="t" r="r" b="b"/>
            <a:pathLst>
              <a:path w="191770" h="468629">
                <a:moveTo>
                  <a:pt x="191769" y="350520"/>
                </a:moveTo>
                <a:lnTo>
                  <a:pt x="0" y="350520"/>
                </a:lnTo>
                <a:lnTo>
                  <a:pt x="95250" y="468630"/>
                </a:lnTo>
                <a:lnTo>
                  <a:pt x="191769" y="350520"/>
                </a:lnTo>
                <a:close/>
              </a:path>
              <a:path w="191770" h="468629">
                <a:moveTo>
                  <a:pt x="143510" y="0"/>
                </a:moveTo>
                <a:lnTo>
                  <a:pt x="48260" y="0"/>
                </a:lnTo>
                <a:lnTo>
                  <a:pt x="48260" y="350520"/>
                </a:lnTo>
                <a:lnTo>
                  <a:pt x="143510" y="350520"/>
                </a:lnTo>
                <a:lnTo>
                  <a:pt x="14351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/>
          <p:cNvSpPr/>
          <p:nvPr/>
        </p:nvSpPr>
        <p:spPr>
          <a:xfrm>
            <a:off x="4772659" y="5406390"/>
            <a:ext cx="191770" cy="468630"/>
          </a:xfrm>
          <a:custGeom>
            <a:avLst/>
            <a:gdLst/>
            <a:ahLst/>
            <a:cxnLst/>
            <a:rect l="l" t="t" r="r" b="b"/>
            <a:pathLst>
              <a:path w="191770" h="468629">
                <a:moveTo>
                  <a:pt x="48260" y="0"/>
                </a:moveTo>
                <a:lnTo>
                  <a:pt x="48260" y="350520"/>
                </a:lnTo>
                <a:lnTo>
                  <a:pt x="0" y="350520"/>
                </a:lnTo>
                <a:lnTo>
                  <a:pt x="95250" y="468630"/>
                </a:lnTo>
                <a:lnTo>
                  <a:pt x="191769" y="350520"/>
                </a:lnTo>
                <a:lnTo>
                  <a:pt x="143510" y="350520"/>
                </a:lnTo>
                <a:lnTo>
                  <a:pt x="143510" y="0"/>
                </a:lnTo>
                <a:lnTo>
                  <a:pt x="4826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Shape 48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3" r="52"/>
          <a:stretch/>
        </p:blipFill>
        <p:spPr>
          <a:xfrm>
            <a:off x="1" y="2896894"/>
            <a:ext cx="10573811" cy="399534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/>
          <p:nvPr/>
        </p:nvSpPr>
        <p:spPr>
          <a:xfrm>
            <a:off x="0" y="0"/>
            <a:ext cx="10693400" cy="234301"/>
          </a:xfrm>
          <a:prstGeom prst="rect">
            <a:avLst/>
          </a:prstGeom>
          <a:solidFill>
            <a:srgbClr val="ED3645">
              <a:alpha val="89803"/>
            </a:srgbClr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532381" y="879094"/>
            <a:ext cx="4856422" cy="130232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КОНТАКТНЫЕ </a:t>
            </a:r>
            <a:br>
              <a:rPr lang="en-US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ДАННЫЕ</a:t>
            </a:r>
          </a:p>
        </p:txBody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4076915" y="922005"/>
            <a:ext cx="2448714" cy="1320054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>
              <a:buSzPct val="25000"/>
            </a:pP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ITEA</a:t>
            </a:r>
          </a:p>
          <a:p>
            <a:pPr>
              <a:spcBef>
                <a:spcPts val="307"/>
              </a:spcBef>
              <a:buSzPct val="25000"/>
            </a:pP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ул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Кутузова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18/7,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оф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301</a:t>
            </a:r>
          </a:p>
          <a:p>
            <a:pPr>
              <a:spcBef>
                <a:spcPts val="307"/>
              </a:spcBef>
              <a:buSzPct val="25000"/>
            </a:pP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Киев</a:t>
            </a:r>
            <a:endParaRPr lang="en-US"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307"/>
              </a:spcBef>
              <a:buSzPct val="25000"/>
            </a:pP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03133</a:t>
            </a:r>
          </a:p>
        </p:txBody>
      </p:sp>
      <p:sp>
        <p:nvSpPr>
          <p:cNvPr id="488" name="Shape 488"/>
          <p:cNvSpPr txBox="1">
            <a:spLocks noGrp="1"/>
          </p:cNvSpPr>
          <p:nvPr>
            <p:ph type="body" idx="3"/>
          </p:nvPr>
        </p:nvSpPr>
        <p:spPr>
          <a:xfrm>
            <a:off x="6982139" y="922005"/>
            <a:ext cx="2448714" cy="1103155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>
              <a:buSzPct val="25000"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+38 044  590  08 38</a:t>
            </a:r>
          </a:p>
          <a:p>
            <a:pPr>
              <a:spcBef>
                <a:spcPts val="307"/>
              </a:spcBef>
              <a:buSzPct val="25000"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info@iteducate.com.ua </a:t>
            </a:r>
          </a:p>
          <a:p>
            <a:pPr>
              <a:spcBef>
                <a:spcPts val="307"/>
              </a:spcBef>
              <a:buSzPct val="25000"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www.iteducate.com.ua 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7242453" y="2025998"/>
            <a:ext cx="3535749" cy="429881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>
              <a:buSzPct val="25000"/>
            </a:pPr>
            <a:r>
              <a:rPr lang="en-U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https://www.facebook.com/</a:t>
            </a:r>
            <a:r>
              <a:rPr lang="en-US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ITeducate</a:t>
            </a: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7739" y="1980848"/>
            <a:ext cx="337881" cy="4221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Shape 491"/>
          <p:cNvCxnSpPr/>
          <p:nvPr/>
        </p:nvCxnSpPr>
        <p:spPr>
          <a:xfrm>
            <a:off x="6525631" y="922005"/>
            <a:ext cx="0" cy="1480980"/>
          </a:xfrm>
          <a:prstGeom prst="straightConnector1">
            <a:avLst/>
          </a:prstGeom>
          <a:noFill/>
          <a:ln w="9525" cap="flat">
            <a:solidFill>
              <a:srgbClr val="7B8F9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Shape 492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493" name="Shape 4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980" y="7053772"/>
            <a:ext cx="1876408" cy="37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479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cxnSp>
        <p:nvCxnSpPr>
          <p:cNvPr id="396" name="Shape 396"/>
          <p:cNvCxnSpPr/>
          <p:nvPr/>
        </p:nvCxnSpPr>
        <p:spPr>
          <a:xfrm>
            <a:off x="6594265" y="2932207"/>
            <a:ext cx="3475354" cy="0"/>
          </a:xfrm>
          <a:prstGeom prst="straightConnector1">
            <a:avLst/>
          </a:prstGeom>
          <a:noFill/>
          <a:ln w="9525" cap="flat">
            <a:solidFill>
              <a:srgbClr val="424C5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Shape 397"/>
          <p:cNvCxnSpPr/>
          <p:nvPr/>
        </p:nvCxnSpPr>
        <p:spPr>
          <a:xfrm>
            <a:off x="6594265" y="3551000"/>
            <a:ext cx="3475354" cy="0"/>
          </a:xfrm>
          <a:prstGeom prst="straightConnector1">
            <a:avLst/>
          </a:prstGeom>
          <a:noFill/>
          <a:ln w="9525" cap="flat">
            <a:solidFill>
              <a:srgbClr val="424C5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Shape 398"/>
          <p:cNvCxnSpPr/>
          <p:nvPr/>
        </p:nvCxnSpPr>
        <p:spPr>
          <a:xfrm>
            <a:off x="6617707" y="4132569"/>
            <a:ext cx="3475354" cy="0"/>
          </a:xfrm>
          <a:prstGeom prst="straightConnector1">
            <a:avLst/>
          </a:prstGeom>
          <a:noFill/>
          <a:ln w="9525" cap="flat">
            <a:solidFill>
              <a:srgbClr val="424C5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534670" y="508831"/>
            <a:ext cx="4685715" cy="125941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Clr>
                <a:schemeClr val="dk1"/>
              </a:buClr>
              <a:buSzPct val="45833"/>
            </a:pPr>
            <a:r>
              <a:rPr lang="en-US" sz="3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Administering Apache </a:t>
            </a:r>
            <a:r>
              <a:rPr lang="en-US" sz="31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Tomcat 7</a:t>
            </a:r>
            <a:endParaRPr lang="en-US" sz="31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31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/>
          <p:nvPr/>
        </p:nvSpPr>
        <p:spPr>
          <a:xfrm>
            <a:off x="923419" y="2431519"/>
            <a:ext cx="4135249" cy="447791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up and configure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</a:t>
            </a:r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Tomcat 7</a:t>
            </a: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1" name="Shape 401"/>
          <p:cNvCxnSpPr/>
          <p:nvPr/>
        </p:nvCxnSpPr>
        <p:spPr>
          <a:xfrm>
            <a:off x="613979" y="2932207"/>
            <a:ext cx="4831637" cy="0"/>
          </a:xfrm>
          <a:prstGeom prst="straightConnector1">
            <a:avLst/>
          </a:prstGeom>
          <a:noFill/>
          <a:ln w="9525" cap="flat">
            <a:solidFill>
              <a:srgbClr val="E1E1E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Shape 402"/>
          <p:cNvCxnSpPr/>
          <p:nvPr/>
        </p:nvCxnSpPr>
        <p:spPr>
          <a:xfrm>
            <a:off x="614008" y="4354314"/>
            <a:ext cx="4831677" cy="0"/>
          </a:xfrm>
          <a:prstGeom prst="straightConnector1">
            <a:avLst/>
          </a:prstGeom>
          <a:noFill/>
          <a:ln w="9525" cap="flat">
            <a:solidFill>
              <a:srgbClr val="E1E1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Shape 403"/>
          <p:cNvSpPr/>
          <p:nvPr/>
        </p:nvSpPr>
        <p:spPr>
          <a:xfrm>
            <a:off x="613979" y="2506516"/>
            <a:ext cx="267335" cy="335844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680813" y="2590477"/>
            <a:ext cx="133668" cy="167922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614009" y="3768699"/>
            <a:ext cx="267335" cy="335844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680842" y="3852660"/>
            <a:ext cx="133668" cy="167922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498828" y="2482106"/>
            <a:ext cx="3895771" cy="475780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>
              <a:buClr>
                <a:srgbClr val="ED3645"/>
              </a:buClr>
              <a:buSzPct val="25000"/>
            </a:pPr>
            <a:r>
              <a:rPr lang="en-US" sz="3100" b="1" dirty="0" err="1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Коваленко</a:t>
            </a:r>
            <a:r>
              <a:rPr lang="en-US" sz="3100" b="1" dirty="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 b="1" dirty="0" err="1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Вадим</a:t>
            </a:r>
            <a:endParaRPr lang="en-US" sz="3100" b="1" dirty="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7048697" y="532695"/>
            <a:ext cx="2613373" cy="410841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 algn="ctr">
              <a:buSzPct val="25000"/>
            </a:pP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lang="en-US"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6594264" y="3134276"/>
            <a:ext cx="3498797" cy="326878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>
              <a:buSzPct val="25000"/>
            </a:pP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Unix\Linux trainer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6629802" y="3721728"/>
            <a:ext cx="3439817" cy="410841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6594265" y="4245885"/>
            <a:ext cx="2276556" cy="410769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2" name="Shape 412"/>
          <p:cNvCxnSpPr/>
          <p:nvPr/>
        </p:nvCxnSpPr>
        <p:spPr>
          <a:xfrm>
            <a:off x="6594265" y="4656724"/>
            <a:ext cx="3475354" cy="0"/>
          </a:xfrm>
          <a:prstGeom prst="straightConnector1">
            <a:avLst/>
          </a:prstGeom>
          <a:noFill/>
          <a:ln w="9525" cap="flat">
            <a:solidFill>
              <a:srgbClr val="424C5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Shape 413"/>
          <p:cNvSpPr/>
          <p:nvPr/>
        </p:nvSpPr>
        <p:spPr>
          <a:xfrm>
            <a:off x="923491" y="3651775"/>
            <a:ext cx="4575568" cy="452200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Tomcat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logs and troubleshoot Tomcat</a:t>
            </a:r>
          </a:p>
          <a:p>
            <a:endParaRPr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0" y="7053772"/>
            <a:ext cx="1876408" cy="37421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6772488" y="2655415"/>
            <a:ext cx="2744367" cy="447791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 txBox="1"/>
          <p:nvPr/>
        </p:nvSpPr>
        <p:spPr>
          <a:xfrm>
            <a:off x="923419" y="4368226"/>
            <a:ext cx="3806542" cy="447791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Tomcat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7" name="Shape 417"/>
          <p:cNvCxnSpPr/>
          <p:nvPr/>
        </p:nvCxnSpPr>
        <p:spPr>
          <a:xfrm>
            <a:off x="613979" y="4868913"/>
            <a:ext cx="4831677" cy="0"/>
          </a:xfrm>
          <a:prstGeom prst="straightConnector1">
            <a:avLst/>
          </a:prstGeom>
          <a:noFill/>
          <a:ln w="9525" cap="flat">
            <a:solidFill>
              <a:srgbClr val="E1E1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Shape 418"/>
          <p:cNvSpPr/>
          <p:nvPr/>
        </p:nvSpPr>
        <p:spPr>
          <a:xfrm>
            <a:off x="613979" y="4443222"/>
            <a:ext cx="267335" cy="335844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680813" y="4527183"/>
            <a:ext cx="133668" cy="167922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923419" y="4958745"/>
            <a:ext cx="3806542" cy="447791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Tomcat</a:t>
            </a:r>
          </a:p>
          <a:p>
            <a:pPr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Shape 421"/>
          <p:cNvCxnSpPr/>
          <p:nvPr/>
        </p:nvCxnSpPr>
        <p:spPr>
          <a:xfrm>
            <a:off x="613979" y="5459432"/>
            <a:ext cx="4831677" cy="0"/>
          </a:xfrm>
          <a:prstGeom prst="straightConnector1">
            <a:avLst/>
          </a:prstGeom>
          <a:noFill/>
          <a:ln w="9525" cap="flat">
            <a:solidFill>
              <a:srgbClr val="E1E1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" name="Shape 422"/>
          <p:cNvSpPr/>
          <p:nvPr/>
        </p:nvSpPr>
        <p:spPr>
          <a:xfrm>
            <a:off x="613979" y="5033741"/>
            <a:ext cx="267335" cy="335844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680813" y="5117702"/>
            <a:ext cx="133668" cy="167922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923390" y="3061283"/>
            <a:ext cx="3806542" cy="447791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ct val="78571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Java web applications</a:t>
            </a:r>
          </a:p>
          <a:p>
            <a:pPr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Shape 425"/>
          <p:cNvCxnSpPr/>
          <p:nvPr/>
        </p:nvCxnSpPr>
        <p:spPr>
          <a:xfrm>
            <a:off x="613950" y="3561970"/>
            <a:ext cx="4831677" cy="0"/>
          </a:xfrm>
          <a:prstGeom prst="straightConnector1">
            <a:avLst/>
          </a:prstGeom>
          <a:noFill/>
          <a:ln w="9525" cap="flat">
            <a:solidFill>
              <a:srgbClr val="E1E1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Shape 426"/>
          <p:cNvSpPr/>
          <p:nvPr/>
        </p:nvSpPr>
        <p:spPr>
          <a:xfrm>
            <a:off x="613950" y="3136279"/>
            <a:ext cx="267335" cy="335844"/>
          </a:xfrm>
          <a:prstGeom prst="ellipse">
            <a:avLst/>
          </a:prstGeom>
          <a:solidFill>
            <a:srgbClr val="ED3645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680784" y="3220240"/>
            <a:ext cx="133668" cy="167922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ctr"/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Vadym Kovalenk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90917" y="162644"/>
            <a:ext cx="2232248" cy="223224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EE overview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5"/>
          <p:cNvSpPr/>
          <p:nvPr/>
        </p:nvSpPr>
        <p:spPr>
          <a:xfrm>
            <a:off x="347979" y="1367789"/>
            <a:ext cx="9994900" cy="4763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EE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706119" y="1466468"/>
            <a:ext cx="29584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fin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1137919" y="2093102"/>
            <a:ext cx="8328659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ar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hitec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implemen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mu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tit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 </a:t>
            </a:r>
            <a:r>
              <a:rPr sz="2800" spc="-5" dirty="0">
                <a:latin typeface="Arial"/>
                <a:cs typeface="Arial"/>
              </a:rPr>
              <a:t>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1281430" y="3064261"/>
            <a:ext cx="139700" cy="115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1569719" y="3023266"/>
            <a:ext cx="1901189" cy="1225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400"/>
              </a:lnSpc>
            </a:pPr>
            <a:r>
              <a:rPr sz="2400" dirty="0">
                <a:latin typeface="Arial"/>
                <a:cs typeface="Arial"/>
              </a:rPr>
              <a:t>sc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ab</a:t>
            </a:r>
            <a:r>
              <a:rPr sz="2400" spc="-5" dirty="0">
                <a:latin typeface="Arial"/>
                <a:cs typeface="Arial"/>
              </a:rPr>
              <a:t>ilit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ilit</a:t>
            </a:r>
            <a:r>
              <a:rPr sz="2400" dirty="0">
                <a:latin typeface="Arial"/>
                <a:cs typeface="Arial"/>
              </a:rPr>
              <a:t>y 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agea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1"/>
          <p:cNvSpPr/>
          <p:nvPr/>
        </p:nvSpPr>
        <p:spPr>
          <a:xfrm>
            <a:off x="4211320" y="3199129"/>
            <a:ext cx="6098539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/>
          <p:cNvSpPr txBox="1"/>
          <p:nvPr/>
        </p:nvSpPr>
        <p:spPr>
          <a:xfrm>
            <a:off x="9471659" y="6598618"/>
            <a:ext cx="10604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source</a:t>
            </a:r>
            <a:r>
              <a:rPr sz="1200" spc="-5" dirty="0">
                <a:latin typeface="Arial"/>
                <a:cs typeface="Arial"/>
              </a:rPr>
              <a:t> :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racle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EE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706119" y="1466468"/>
            <a:ext cx="31756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0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1137919" y="2093102"/>
            <a:ext cx="26866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J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le</a:t>
            </a:r>
            <a:r>
              <a:rPr sz="2800" dirty="0">
                <a:latin typeface="Arial"/>
                <a:cs typeface="Arial"/>
              </a:rPr>
              <a:t>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9"/>
          <p:cNvSpPr/>
          <p:nvPr/>
        </p:nvSpPr>
        <p:spPr>
          <a:xfrm>
            <a:off x="2688589" y="2592070"/>
            <a:ext cx="5253990" cy="4174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/>
          <p:cNvSpPr txBox="1"/>
          <p:nvPr/>
        </p:nvSpPr>
        <p:spPr>
          <a:xfrm>
            <a:off x="9471659" y="6598618"/>
            <a:ext cx="10604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source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: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racle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EE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39979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Busin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2814320" y="1907539"/>
            <a:ext cx="5063489" cy="486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 txBox="1"/>
          <p:nvPr/>
        </p:nvSpPr>
        <p:spPr>
          <a:xfrm>
            <a:off x="9471659" y="6598618"/>
            <a:ext cx="10604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so</a:t>
            </a:r>
            <a:r>
              <a:rPr sz="1200" spc="10" dirty="0">
                <a:latin typeface="Arial"/>
                <a:cs typeface="Arial"/>
              </a:rPr>
              <a:t>u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ce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:</a:t>
            </a:r>
            <a:r>
              <a:rPr sz="1200" dirty="0">
                <a:latin typeface="Arial"/>
                <a:cs typeface="Arial"/>
              </a:rPr>
              <a:t> O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10" dirty="0">
                <a:latin typeface="Arial"/>
                <a:cs typeface="Arial"/>
              </a:rPr>
              <a:t>a</a:t>
            </a:r>
            <a:r>
              <a:rPr sz="1200" spc="-10" dirty="0">
                <a:latin typeface="Arial"/>
                <a:cs typeface="Arial"/>
              </a:rPr>
              <a:t>c</a:t>
            </a:r>
            <a:r>
              <a:rPr sz="1200" dirty="0">
                <a:latin typeface="Arial"/>
                <a:cs typeface="Arial"/>
              </a:rPr>
              <a:t>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7661909" y="4735829"/>
            <a:ext cx="1082040" cy="1346200"/>
          </a:xfrm>
          <a:custGeom>
            <a:avLst/>
            <a:gdLst/>
            <a:ahLst/>
            <a:cxnLst/>
            <a:rect l="l" t="t" r="r" b="b"/>
            <a:pathLst>
              <a:path w="1082040" h="1346200">
                <a:moveTo>
                  <a:pt x="0" y="1346200"/>
                </a:moveTo>
                <a:lnTo>
                  <a:pt x="10820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>
            <a:off x="8743950" y="4735829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1"/>
          <p:cNvSpPr txBox="1"/>
          <p:nvPr/>
        </p:nvSpPr>
        <p:spPr>
          <a:xfrm>
            <a:off x="8935719" y="4607559"/>
            <a:ext cx="1145540" cy="69088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0" marR="156210">
              <a:lnSpc>
                <a:spcPct val="93700"/>
              </a:lnSpc>
            </a:pPr>
            <a:r>
              <a:rPr sz="1400" dirty="0">
                <a:latin typeface="Arial"/>
                <a:cs typeface="Arial"/>
              </a:rPr>
              <a:t>E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5" dirty="0">
                <a:latin typeface="Arial"/>
                <a:cs typeface="Arial"/>
              </a:rPr>
              <a:t>p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spc="10" dirty="0">
                <a:latin typeface="Arial"/>
                <a:cs typeface="Arial"/>
              </a:rPr>
              <a:t>f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on 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10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s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em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EE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706119" y="1466468"/>
            <a:ext cx="35223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1137919" y="2093102"/>
            <a:ext cx="46348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5" dirty="0">
                <a:latin typeface="Arial"/>
                <a:cs typeface="Arial"/>
              </a:rPr>
              <a:t>rv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ide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2" name="object 10"/>
          <p:cNvSpPr txBox="1"/>
          <p:nvPr/>
        </p:nvSpPr>
        <p:spPr>
          <a:xfrm>
            <a:off x="1569719" y="2628296"/>
            <a:ext cx="59829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J</a:t>
            </a:r>
            <a:r>
              <a:rPr sz="2400" spc="-5" dirty="0">
                <a:latin typeface="Arial"/>
                <a:cs typeface="Arial"/>
              </a:rPr>
              <a:t>NDI</a:t>
            </a:r>
            <a:r>
              <a:rPr sz="2400" dirty="0">
                <a:latin typeface="Arial"/>
                <a:cs typeface="Arial"/>
              </a:rPr>
              <a:t> –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 </a:t>
            </a:r>
            <a:r>
              <a:rPr sz="2400" spc="-5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5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re</a:t>
            </a:r>
            <a:r>
              <a:rPr sz="2400" spc="-5" dirty="0">
                <a:latin typeface="Arial"/>
                <a:cs typeface="Arial"/>
              </a:rPr>
              <a:t>ct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11"/>
          <p:cNvSpPr txBox="1"/>
          <p:nvPr/>
        </p:nvSpPr>
        <p:spPr>
          <a:xfrm>
            <a:off x="1785620" y="314185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5" name="object 12"/>
          <p:cNvSpPr txBox="1"/>
          <p:nvPr/>
        </p:nvSpPr>
        <p:spPr>
          <a:xfrm>
            <a:off x="2001520" y="3072050"/>
            <a:ext cx="76307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a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ca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5" dirty="0">
                <a:latin typeface="Arial"/>
                <a:cs typeface="Arial"/>
              </a:rPr>
              <a:t>on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ces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se</a:t>
            </a:r>
            <a:r>
              <a:rPr sz="2000" dirty="0">
                <a:latin typeface="Arial"/>
                <a:cs typeface="Arial"/>
              </a:rPr>
              <a:t>rv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ir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13"/>
          <p:cNvSpPr txBox="1"/>
          <p:nvPr/>
        </p:nvSpPr>
        <p:spPr>
          <a:xfrm>
            <a:off x="1281430" y="34744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7" name="object 14"/>
          <p:cNvSpPr txBox="1"/>
          <p:nvPr/>
        </p:nvSpPr>
        <p:spPr>
          <a:xfrm>
            <a:off x="1569719" y="3432206"/>
            <a:ext cx="32073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 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 m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1785620" y="394576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9" name="object 16"/>
          <p:cNvSpPr txBox="1"/>
          <p:nvPr/>
        </p:nvSpPr>
        <p:spPr>
          <a:xfrm>
            <a:off x="1569719" y="3877230"/>
            <a:ext cx="8689340" cy="976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 marR="5080">
              <a:lnSpc>
                <a:spcPts val="2250"/>
              </a:lnSpc>
            </a:pP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gu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s 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w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ne</a:t>
            </a:r>
            <a:r>
              <a:rPr sz="2000" spc="-5" dirty="0">
                <a:latin typeface="Arial"/>
                <a:cs typeface="Arial"/>
              </a:rPr>
              <a:t>nt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JB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h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so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ce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acc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ss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ly 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h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riz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u</a:t>
            </a:r>
            <a:r>
              <a:rPr sz="2000" spc="5" dirty="0">
                <a:latin typeface="Arial"/>
                <a:cs typeface="Arial"/>
              </a:rPr>
              <a:t>se</a:t>
            </a:r>
            <a:r>
              <a:rPr sz="2000" dirty="0">
                <a:latin typeface="Arial"/>
                <a:cs typeface="Arial"/>
              </a:rPr>
              <a:t>rs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 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t</a:t>
            </a:r>
            <a:r>
              <a:rPr sz="2400" dirty="0">
                <a:latin typeface="Arial"/>
                <a:cs typeface="Arial"/>
              </a:rPr>
              <a:t>ra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cti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17"/>
          <p:cNvSpPr txBox="1"/>
          <p:nvPr/>
        </p:nvSpPr>
        <p:spPr>
          <a:xfrm>
            <a:off x="1281430" y="456540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1" name="object 18"/>
          <p:cNvSpPr txBox="1"/>
          <p:nvPr/>
        </p:nvSpPr>
        <p:spPr>
          <a:xfrm>
            <a:off x="1785620" y="503669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2" name="object 19"/>
          <p:cNvSpPr txBox="1"/>
          <p:nvPr/>
        </p:nvSpPr>
        <p:spPr>
          <a:xfrm>
            <a:off x="1569719" y="4968159"/>
            <a:ext cx="8642350" cy="97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 marR="5080">
              <a:lnSpc>
                <a:spcPts val="2240"/>
              </a:lnSpc>
            </a:pP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5" dirty="0">
                <a:latin typeface="Arial"/>
                <a:cs typeface="Arial"/>
              </a:rPr>
              <a:t>ec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ns</a:t>
            </a:r>
            <a:r>
              <a:rPr sz="2000" spc="-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ho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ha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k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p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ng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sac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 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h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eth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s in</a:t>
            </a:r>
            <a:r>
              <a:rPr sz="2000" spc="-5" dirty="0">
                <a:latin typeface="Arial"/>
                <a:cs typeface="Arial"/>
              </a:rPr>
              <a:t> o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sa</a:t>
            </a:r>
            <a:r>
              <a:rPr sz="2000" spc="-5" dirty="0">
                <a:latin typeface="Arial"/>
                <a:cs typeface="Arial"/>
              </a:rPr>
              <a:t>c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re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ea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s 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g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00" spc="-5" dirty="0">
                <a:latin typeface="Arial"/>
                <a:cs typeface="Arial"/>
              </a:rPr>
              <a:t>JMS, </a:t>
            </a:r>
            <a:r>
              <a:rPr sz="2400" dirty="0">
                <a:latin typeface="Arial"/>
                <a:cs typeface="Arial"/>
              </a:rPr>
              <a:t>Ja</a:t>
            </a:r>
            <a:r>
              <a:rPr sz="2400" spc="-10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mo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ne</a:t>
            </a:r>
            <a:r>
              <a:rPr sz="2400" spc="-5" dirty="0">
                <a:latin typeface="Arial"/>
                <a:cs typeface="Arial"/>
              </a:rPr>
              <a:t>cti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8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 s</a:t>
            </a:r>
            <a:r>
              <a:rPr sz="2400" spc="-10" dirty="0">
                <a:latin typeface="Arial"/>
                <a:cs typeface="Arial"/>
              </a:rPr>
              <a:t>ou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.</a:t>
            </a:r>
            <a:r>
              <a:rPr sz="2400" spc="-5" dirty="0">
                <a:latin typeface="Arial"/>
                <a:cs typeface="Arial"/>
              </a:rPr>
              <a:t>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20"/>
          <p:cNvSpPr txBox="1"/>
          <p:nvPr/>
        </p:nvSpPr>
        <p:spPr>
          <a:xfrm>
            <a:off x="1281430" y="565506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EE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4" name="object 6"/>
          <p:cNvSpPr txBox="1"/>
          <p:nvPr/>
        </p:nvSpPr>
        <p:spPr>
          <a:xfrm>
            <a:off x="706119" y="1466468"/>
            <a:ext cx="28670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tai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t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5" name="object 7"/>
          <p:cNvSpPr/>
          <p:nvPr/>
        </p:nvSpPr>
        <p:spPr>
          <a:xfrm>
            <a:off x="2951479" y="2015489"/>
            <a:ext cx="4787900" cy="4790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8"/>
          <p:cNvSpPr txBox="1"/>
          <p:nvPr/>
        </p:nvSpPr>
        <p:spPr>
          <a:xfrm>
            <a:off x="9471659" y="6599887"/>
            <a:ext cx="10604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s</a:t>
            </a:r>
            <a:r>
              <a:rPr sz="1200" dirty="0">
                <a:latin typeface="Arial"/>
                <a:cs typeface="Arial"/>
              </a:rPr>
              <a:t>our</a:t>
            </a:r>
            <a:r>
              <a:rPr sz="1200" spc="-10" dirty="0">
                <a:latin typeface="Arial"/>
                <a:cs typeface="Arial"/>
              </a:rPr>
              <a:t>c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:</a:t>
            </a:r>
            <a:r>
              <a:rPr sz="1200" dirty="0">
                <a:latin typeface="Arial"/>
                <a:cs typeface="Arial"/>
              </a:rPr>
              <a:t> Orac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EE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397382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Pac</a:t>
            </a:r>
            <a:r>
              <a:rPr sz="3200" spc="10" dirty="0">
                <a:latin typeface="Arial"/>
                <a:cs typeface="Arial"/>
              </a:rPr>
              <a:t>k</a:t>
            </a:r>
            <a:r>
              <a:rPr sz="3200" spc="-5" dirty="0">
                <a:latin typeface="Arial"/>
                <a:cs typeface="Arial"/>
              </a:rPr>
              <a:t>ag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ap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licati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137919" y="2093102"/>
            <a:ext cx="79724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del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ve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av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ve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(</a:t>
            </a:r>
            <a:r>
              <a:rPr sz="2800" dirty="0">
                <a:latin typeface="Arial"/>
                <a:cs typeface="Arial"/>
              </a:rPr>
              <a:t>J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)</a:t>
            </a:r>
            <a:r>
              <a:rPr sz="2800" spc="-5" dirty="0">
                <a:latin typeface="Arial"/>
                <a:cs typeface="Arial"/>
              </a:rPr>
              <a:t> 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1281430" y="2669290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1569719" y="2628296"/>
            <a:ext cx="3375660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200"/>
              </a:lnSpc>
            </a:pPr>
            <a:r>
              <a:rPr sz="2400" spc="-95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 :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ve 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 :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er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1"/>
          <p:cNvSpPr txBox="1"/>
          <p:nvPr/>
        </p:nvSpPr>
        <p:spPr>
          <a:xfrm>
            <a:off x="1785620" y="358889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2001520" y="3520359"/>
            <a:ext cx="30213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J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va</a:t>
            </a:r>
            <a:r>
              <a:rPr sz="2000" spc="-5" dirty="0">
                <a:latin typeface="Arial"/>
                <a:cs typeface="Arial"/>
              </a:rPr>
              <a:t> E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3"/>
          <p:cNvSpPr/>
          <p:nvPr/>
        </p:nvSpPr>
        <p:spPr>
          <a:xfrm>
            <a:off x="2609850" y="3890009"/>
            <a:ext cx="4950459" cy="2733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 txBox="1"/>
          <p:nvPr/>
        </p:nvSpPr>
        <p:spPr>
          <a:xfrm>
            <a:off x="9472930" y="6599887"/>
            <a:ext cx="10604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source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: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racle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EE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706119" y="1466468"/>
            <a:ext cx="13779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Profil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8"/>
          <p:cNvSpPr txBox="1"/>
          <p:nvPr/>
        </p:nvSpPr>
        <p:spPr>
          <a:xfrm>
            <a:off x="1137919" y="2093102"/>
            <a:ext cx="9120505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Ja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pla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t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ge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 sp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if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 c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sses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1281430" y="3064261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1569719" y="3023266"/>
            <a:ext cx="1592580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200"/>
              </a:lnSpc>
            </a:pPr>
            <a:r>
              <a:rPr sz="2400" spc="-5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Pr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11"/>
          <p:cNvSpPr/>
          <p:nvPr/>
        </p:nvSpPr>
        <p:spPr>
          <a:xfrm>
            <a:off x="3895090" y="3168650"/>
            <a:ext cx="6132829" cy="3094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Java EE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706119" y="1466468"/>
            <a:ext cx="53403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0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ofi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E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te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1137919" y="2093102"/>
            <a:ext cx="30651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no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ful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dirty="0">
                <a:latin typeface="Arial"/>
                <a:cs typeface="Arial"/>
              </a:rPr>
              <a:t>B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AP</a:t>
            </a:r>
            <a:r>
              <a:rPr sz="2800" spc="-5" dirty="0">
                <a:latin typeface="Arial"/>
                <a:cs typeface="Arial"/>
              </a:rPr>
              <a:t>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9"/>
          <p:cNvSpPr/>
          <p:nvPr/>
        </p:nvSpPr>
        <p:spPr>
          <a:xfrm>
            <a:off x="3672840" y="2476500"/>
            <a:ext cx="3346450" cy="4088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Overview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bject 7"/>
          <p:cNvSpPr/>
          <p:nvPr/>
        </p:nvSpPr>
        <p:spPr>
          <a:xfrm>
            <a:off x="882204" y="2085617"/>
            <a:ext cx="9432848" cy="8471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14"/>
          <p:cNvGraphicFramePr>
            <a:graphicFrameLocks noGrp="1"/>
          </p:cNvGraphicFramePr>
          <p:nvPr/>
        </p:nvGraphicFramePr>
        <p:xfrm>
          <a:off x="882204" y="2122066"/>
          <a:ext cx="9505055" cy="42169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0129"/>
                <a:gridCol w="1669312"/>
                <a:gridCol w="1576403"/>
                <a:gridCol w="1576403"/>
                <a:gridCol w="1663983"/>
                <a:gridCol w="1488825"/>
              </a:tblGrid>
              <a:tr h="809390">
                <a:tc>
                  <a:txBody>
                    <a:bodyPr/>
                    <a:lstStyle/>
                    <a:p>
                      <a:endParaRPr sz="2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</a:pPr>
                      <a:r>
                        <a:rPr sz="20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cat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5745">
                        <a:lnSpc>
                          <a:spcPct val="100000"/>
                        </a:lnSpc>
                      </a:pPr>
                      <a:r>
                        <a:rPr sz="20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cat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5745">
                        <a:lnSpc>
                          <a:spcPct val="100000"/>
                        </a:lnSpc>
                      </a:pPr>
                      <a:r>
                        <a:rPr sz="20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cat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5745">
                        <a:lnSpc>
                          <a:spcPct val="100000"/>
                        </a:lnSpc>
                      </a:pPr>
                      <a:r>
                        <a:rPr sz="20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cat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574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spc="-145" dirty="0" smtClean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T</a:t>
                      </a:r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o</a:t>
                      </a:r>
                      <a:r>
                        <a:rPr lang="en-US" sz="2000" b="1" spc="5" dirty="0" smtClean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m</a:t>
                      </a:r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cat</a:t>
                      </a:r>
                      <a:r>
                        <a:rPr lang="en-US" sz="2000" b="1" spc="-45" dirty="0" smtClean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en-US" sz="2000" b="1" spc="0" dirty="0" smtClean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8</a:t>
                      </a:r>
                      <a:endParaRPr lang="en-US" sz="2000" dirty="0" smtClean="0">
                        <a:latin typeface="+mn-lt"/>
                        <a:cs typeface="Arial"/>
                      </a:endParaRPr>
                    </a:p>
                    <a:p>
                      <a:pPr marL="245745">
                        <a:lnSpc>
                          <a:spcPct val="100000"/>
                        </a:lnSpc>
                      </a:pP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855366"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</a:pPr>
                      <a:r>
                        <a:rPr sz="2400" b="1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400" b="1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400" b="1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2400" b="1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400" b="1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76835"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2.3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latin typeface="Arial"/>
                          <a:cs typeface="Arial"/>
                        </a:rPr>
                        <a:t>3.1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850796">
                <a:tc>
                  <a:txBody>
                    <a:bodyPr/>
                    <a:lstStyle/>
                    <a:p>
                      <a:pPr marL="74295" algn="ctr">
                        <a:lnSpc>
                          <a:spcPct val="100000"/>
                        </a:lnSpc>
                      </a:pPr>
                      <a:r>
                        <a:rPr sz="2400" b="1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sz="2400" b="1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400" b="1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1.2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latin typeface="Arial"/>
                          <a:cs typeface="Arial"/>
                        </a:rPr>
                        <a:t>2.3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0608"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</a:pPr>
                      <a:r>
                        <a:rPr sz="2400" b="1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EL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/>
                          <a:cs typeface="Arial"/>
                        </a:rPr>
                        <a:t>N/A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(2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latin typeface="Arial"/>
                          <a:cs typeface="Arial"/>
                        </a:rPr>
                        <a:t>2.4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850796">
                <a:tc>
                  <a:txBody>
                    <a:bodyPr/>
                    <a:lstStyle/>
                    <a:p>
                      <a:pPr marL="512445">
                        <a:lnSpc>
                          <a:spcPct val="100000"/>
                        </a:lnSpc>
                      </a:pPr>
                      <a:r>
                        <a:rPr sz="2400" b="1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Java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</a:pPr>
                      <a:r>
                        <a:rPr sz="24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400" spc="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lang="en-US" sz="24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400" spc="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latin typeface="Arial"/>
                          <a:cs typeface="Arial"/>
                        </a:rPr>
                        <a:t>1.7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2554114"/>
            <a:ext cx="10692130" cy="2520950"/>
          </a:xfrm>
          <a:custGeom>
            <a:avLst/>
            <a:gdLst/>
            <a:ahLst/>
            <a:cxnLst/>
            <a:rect l="l" t="t" r="r" b="b"/>
            <a:pathLst>
              <a:path w="10692130" h="2520950">
                <a:moveTo>
                  <a:pt x="10692130" y="0"/>
                </a:moveTo>
                <a:lnTo>
                  <a:pt x="0" y="0"/>
                </a:lnTo>
                <a:lnTo>
                  <a:pt x="0" y="2520950"/>
                </a:lnTo>
                <a:lnTo>
                  <a:pt x="10692130" y="2520950"/>
                </a:lnTo>
                <a:lnTo>
                  <a:pt x="1069213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3"/>
          <p:cNvSpPr txBox="1"/>
          <p:nvPr/>
        </p:nvSpPr>
        <p:spPr>
          <a:xfrm>
            <a:off x="2616200" y="3122548"/>
            <a:ext cx="5455285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ts val="3715"/>
              </a:lnSpc>
            </a:pPr>
            <a:r>
              <a:rPr sz="3200" b="1" spc="-5" dirty="0" smtClean="0">
                <a:latin typeface="Arial"/>
                <a:cs typeface="Arial"/>
              </a:rPr>
              <a:t>I</a:t>
            </a:r>
            <a:r>
              <a:rPr sz="3200" b="1" spc="-10" dirty="0" smtClean="0">
                <a:latin typeface="Arial"/>
                <a:cs typeface="Arial"/>
              </a:rPr>
              <a:t>n</a:t>
            </a:r>
            <a:r>
              <a:rPr lang="en-US" sz="3200" b="1" spc="5" dirty="0" smtClean="0"/>
              <a:t>troduction</a:t>
            </a:r>
            <a:endParaRPr sz="32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of Tomcat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2836221" y="5704316"/>
            <a:ext cx="6268085" cy="56515"/>
          </a:xfrm>
          <a:custGeom>
            <a:avLst/>
            <a:gdLst/>
            <a:ahLst/>
            <a:cxnLst/>
            <a:rect l="l" t="t" r="r" b="b"/>
            <a:pathLst>
              <a:path w="6268084" h="56514">
                <a:moveTo>
                  <a:pt x="0" y="0"/>
                </a:moveTo>
                <a:lnTo>
                  <a:pt x="59378" y="23382"/>
                </a:lnTo>
                <a:lnTo>
                  <a:pt x="119068" y="41162"/>
                </a:lnTo>
                <a:lnTo>
                  <a:pt x="180028" y="52592"/>
                </a:lnTo>
                <a:lnTo>
                  <a:pt x="240988" y="56402"/>
                </a:lnTo>
                <a:lnTo>
                  <a:pt x="6055048" y="56402"/>
                </a:lnTo>
                <a:lnTo>
                  <a:pt x="6117278" y="52592"/>
                </a:lnTo>
                <a:lnTo>
                  <a:pt x="6176968" y="41162"/>
                </a:lnTo>
                <a:lnTo>
                  <a:pt x="6236658" y="23382"/>
                </a:lnTo>
                <a:lnTo>
                  <a:pt x="6267882" y="11164"/>
                </a:lnTo>
                <a:lnTo>
                  <a:pt x="0" y="0"/>
                </a:lnTo>
                <a:close/>
              </a:path>
            </a:pathLst>
          </a:custGeom>
          <a:solidFill>
            <a:srgbClr val="9D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6"/>
          <p:cNvSpPr/>
          <p:nvPr/>
        </p:nvSpPr>
        <p:spPr>
          <a:xfrm>
            <a:off x="2741229" y="5648268"/>
            <a:ext cx="6468745" cy="67310"/>
          </a:xfrm>
          <a:custGeom>
            <a:avLst/>
            <a:gdLst/>
            <a:ahLst/>
            <a:cxnLst/>
            <a:rect l="l" t="t" r="r" b="b"/>
            <a:pathLst>
              <a:path w="6468745" h="67310">
                <a:moveTo>
                  <a:pt x="0" y="0"/>
                </a:moveTo>
                <a:lnTo>
                  <a:pt x="40070" y="26092"/>
                </a:lnTo>
                <a:lnTo>
                  <a:pt x="94991" y="56049"/>
                </a:lnTo>
                <a:lnTo>
                  <a:pt x="6362874" y="67213"/>
                </a:lnTo>
                <a:lnTo>
                  <a:pt x="6390070" y="56572"/>
                </a:lnTo>
                <a:lnTo>
                  <a:pt x="6445950" y="26092"/>
                </a:lnTo>
                <a:lnTo>
                  <a:pt x="6468325" y="11521"/>
                </a:lnTo>
                <a:lnTo>
                  <a:pt x="0" y="0"/>
                </a:lnTo>
                <a:close/>
              </a:path>
            </a:pathLst>
          </a:custGeom>
          <a:solidFill>
            <a:srgbClr val="9E9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/>
          <p:cNvSpPr/>
          <p:nvPr/>
        </p:nvSpPr>
        <p:spPr>
          <a:xfrm>
            <a:off x="2666915" y="5592210"/>
            <a:ext cx="6623050" cy="67945"/>
          </a:xfrm>
          <a:custGeom>
            <a:avLst/>
            <a:gdLst/>
            <a:ahLst/>
            <a:cxnLst/>
            <a:rect l="l" t="t" r="r" b="b"/>
            <a:pathLst>
              <a:path w="6623050" h="67945">
                <a:moveTo>
                  <a:pt x="0" y="0"/>
                </a:moveTo>
                <a:lnTo>
                  <a:pt x="8974" y="8489"/>
                </a:lnTo>
                <a:lnTo>
                  <a:pt x="59774" y="46589"/>
                </a:lnTo>
                <a:lnTo>
                  <a:pt x="74314" y="56056"/>
                </a:lnTo>
                <a:lnTo>
                  <a:pt x="6542640" y="67578"/>
                </a:lnTo>
                <a:lnTo>
                  <a:pt x="6574874" y="46589"/>
                </a:lnTo>
                <a:lnTo>
                  <a:pt x="6622836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9F9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/>
          <p:cNvSpPr/>
          <p:nvPr/>
        </p:nvSpPr>
        <p:spPr>
          <a:xfrm>
            <a:off x="2609942" y="5536239"/>
            <a:ext cx="6739890" cy="66675"/>
          </a:xfrm>
          <a:custGeom>
            <a:avLst/>
            <a:gdLst/>
            <a:ahLst/>
            <a:cxnLst/>
            <a:rect l="l" t="t" r="r" b="b"/>
            <a:pathLst>
              <a:path w="6739890" h="66675">
                <a:moveTo>
                  <a:pt x="0" y="0"/>
                </a:moveTo>
                <a:lnTo>
                  <a:pt x="18957" y="20010"/>
                </a:lnTo>
                <a:lnTo>
                  <a:pt x="56973" y="55971"/>
                </a:lnTo>
                <a:lnTo>
                  <a:pt x="6679809" y="66588"/>
                </a:lnTo>
                <a:lnTo>
                  <a:pt x="6682647" y="64460"/>
                </a:lnTo>
                <a:lnTo>
                  <a:pt x="6730907" y="20010"/>
                </a:lnTo>
                <a:lnTo>
                  <a:pt x="6739386" y="10804"/>
                </a:lnTo>
                <a:lnTo>
                  <a:pt x="0" y="0"/>
                </a:lnTo>
                <a:close/>
              </a:path>
            </a:pathLst>
          </a:custGeom>
          <a:solidFill>
            <a:srgbClr val="A0A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/>
          <p:cNvSpPr/>
          <p:nvPr/>
        </p:nvSpPr>
        <p:spPr>
          <a:xfrm>
            <a:off x="2560740" y="5479036"/>
            <a:ext cx="6837680" cy="68580"/>
          </a:xfrm>
          <a:custGeom>
            <a:avLst/>
            <a:gdLst/>
            <a:ahLst/>
            <a:cxnLst/>
            <a:rect l="l" t="t" r="r" b="b"/>
            <a:pathLst>
              <a:path w="6837680" h="68579">
                <a:moveTo>
                  <a:pt x="0" y="0"/>
                </a:moveTo>
                <a:lnTo>
                  <a:pt x="22439" y="28953"/>
                </a:lnTo>
                <a:lnTo>
                  <a:pt x="49201" y="57203"/>
                </a:lnTo>
                <a:lnTo>
                  <a:pt x="6788588" y="68007"/>
                </a:lnTo>
                <a:lnTo>
                  <a:pt x="6824559" y="28953"/>
                </a:lnTo>
                <a:lnTo>
                  <a:pt x="6837559" y="12179"/>
                </a:lnTo>
                <a:lnTo>
                  <a:pt x="0" y="0"/>
                </a:lnTo>
                <a:close/>
              </a:path>
            </a:pathLst>
          </a:custGeom>
          <a:solidFill>
            <a:srgbClr val="A1A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/>
          <p:cNvSpPr/>
          <p:nvPr/>
        </p:nvSpPr>
        <p:spPr>
          <a:xfrm>
            <a:off x="2522385" y="5423069"/>
            <a:ext cx="6917055" cy="68580"/>
          </a:xfrm>
          <a:custGeom>
            <a:avLst/>
            <a:gdLst/>
            <a:ahLst/>
            <a:cxnLst/>
            <a:rect l="l" t="t" r="r" b="b"/>
            <a:pathLst>
              <a:path w="6917055" h="68579">
                <a:moveTo>
                  <a:pt x="0" y="0"/>
                </a:moveTo>
                <a:lnTo>
                  <a:pt x="21424" y="34120"/>
                </a:lnTo>
                <a:lnTo>
                  <a:pt x="38355" y="55967"/>
                </a:lnTo>
                <a:lnTo>
                  <a:pt x="6875914" y="68146"/>
                </a:lnTo>
                <a:lnTo>
                  <a:pt x="6902284" y="34120"/>
                </a:lnTo>
                <a:lnTo>
                  <a:pt x="6916746" y="11088"/>
                </a:lnTo>
                <a:lnTo>
                  <a:pt x="0" y="0"/>
                </a:lnTo>
                <a:close/>
              </a:path>
            </a:pathLst>
          </a:custGeom>
          <a:solidFill>
            <a:srgbClr val="A2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1"/>
          <p:cNvSpPr/>
          <p:nvPr/>
        </p:nvSpPr>
        <p:spPr>
          <a:xfrm>
            <a:off x="2489501" y="5365879"/>
            <a:ext cx="6983095" cy="68580"/>
          </a:xfrm>
          <a:custGeom>
            <a:avLst/>
            <a:gdLst/>
            <a:ahLst/>
            <a:cxnLst/>
            <a:rect l="l" t="t" r="r" b="b"/>
            <a:pathLst>
              <a:path w="6983095" h="68579">
                <a:moveTo>
                  <a:pt x="0" y="0"/>
                </a:moveTo>
                <a:lnTo>
                  <a:pt x="20018" y="36700"/>
                </a:lnTo>
                <a:lnTo>
                  <a:pt x="32883" y="57189"/>
                </a:lnTo>
                <a:lnTo>
                  <a:pt x="6949630" y="68278"/>
                </a:lnTo>
                <a:lnTo>
                  <a:pt x="6969458" y="36700"/>
                </a:lnTo>
                <a:lnTo>
                  <a:pt x="6982692" y="12437"/>
                </a:lnTo>
                <a:lnTo>
                  <a:pt x="0" y="0"/>
                </a:lnTo>
                <a:close/>
              </a:path>
            </a:pathLst>
          </a:custGeom>
          <a:solidFill>
            <a:srgbClr val="A3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2"/>
          <p:cNvSpPr/>
          <p:nvPr/>
        </p:nvSpPr>
        <p:spPr>
          <a:xfrm>
            <a:off x="2464967" y="5309955"/>
            <a:ext cx="7034530" cy="68580"/>
          </a:xfrm>
          <a:custGeom>
            <a:avLst/>
            <a:gdLst/>
            <a:ahLst/>
            <a:cxnLst/>
            <a:rect l="l" t="t" r="r" b="b"/>
            <a:pathLst>
              <a:path w="7034530" h="68579">
                <a:moveTo>
                  <a:pt x="0" y="0"/>
                </a:moveTo>
                <a:lnTo>
                  <a:pt x="14072" y="36744"/>
                </a:lnTo>
                <a:lnTo>
                  <a:pt x="24533" y="55923"/>
                </a:lnTo>
                <a:lnTo>
                  <a:pt x="7007226" y="68361"/>
                </a:lnTo>
                <a:lnTo>
                  <a:pt x="7024472" y="36744"/>
                </a:lnTo>
                <a:lnTo>
                  <a:pt x="7034261" y="12527"/>
                </a:lnTo>
                <a:lnTo>
                  <a:pt x="0" y="0"/>
                </a:lnTo>
                <a:close/>
              </a:path>
            </a:pathLst>
          </a:custGeom>
          <a:solidFill>
            <a:srgbClr val="A4A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3"/>
          <p:cNvSpPr/>
          <p:nvPr/>
        </p:nvSpPr>
        <p:spPr>
          <a:xfrm>
            <a:off x="2446359" y="5254042"/>
            <a:ext cx="7073900" cy="68580"/>
          </a:xfrm>
          <a:custGeom>
            <a:avLst/>
            <a:gdLst/>
            <a:ahLst/>
            <a:cxnLst/>
            <a:rect l="l" t="t" r="r" b="b"/>
            <a:pathLst>
              <a:path w="7073900" h="68579">
                <a:moveTo>
                  <a:pt x="0" y="0"/>
                </a:moveTo>
                <a:lnTo>
                  <a:pt x="9820" y="32967"/>
                </a:lnTo>
                <a:lnTo>
                  <a:pt x="18607" y="55913"/>
                </a:lnTo>
                <a:lnTo>
                  <a:pt x="7052869" y="68440"/>
                </a:lnTo>
                <a:lnTo>
                  <a:pt x="7067210" y="32967"/>
                </a:lnTo>
                <a:lnTo>
                  <a:pt x="7073277" y="12597"/>
                </a:lnTo>
                <a:lnTo>
                  <a:pt x="0" y="0"/>
                </a:lnTo>
                <a:close/>
              </a:path>
            </a:pathLst>
          </a:custGeom>
          <a:solidFill>
            <a:srgbClr val="A5A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/>
          <p:cNvSpPr/>
          <p:nvPr/>
        </p:nvSpPr>
        <p:spPr>
          <a:xfrm>
            <a:off x="2432568" y="5196868"/>
            <a:ext cx="7101840" cy="69850"/>
          </a:xfrm>
          <a:custGeom>
            <a:avLst/>
            <a:gdLst/>
            <a:ahLst/>
            <a:cxnLst/>
            <a:rect l="l" t="t" r="r" b="b"/>
            <a:pathLst>
              <a:path w="7101840" h="69850">
                <a:moveTo>
                  <a:pt x="0" y="0"/>
                </a:moveTo>
                <a:lnTo>
                  <a:pt x="5831" y="30451"/>
                </a:lnTo>
                <a:lnTo>
                  <a:pt x="13791" y="57174"/>
                </a:lnTo>
                <a:lnTo>
                  <a:pt x="7087068" y="69771"/>
                </a:lnTo>
                <a:lnTo>
                  <a:pt x="7098781" y="30451"/>
                </a:lnTo>
                <a:lnTo>
                  <a:pt x="7101811" y="12647"/>
                </a:lnTo>
                <a:lnTo>
                  <a:pt x="0" y="0"/>
                </a:lnTo>
                <a:close/>
              </a:path>
            </a:pathLst>
          </a:custGeom>
          <a:solidFill>
            <a:srgbClr val="A6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5"/>
          <p:cNvSpPr/>
          <p:nvPr/>
        </p:nvSpPr>
        <p:spPr>
          <a:xfrm>
            <a:off x="2425338" y="5140975"/>
            <a:ext cx="7117080" cy="68580"/>
          </a:xfrm>
          <a:custGeom>
            <a:avLst/>
            <a:gdLst/>
            <a:ahLst/>
            <a:cxnLst/>
            <a:rect l="l" t="t" r="r" b="b"/>
            <a:pathLst>
              <a:path w="7117080" h="68579">
                <a:moveTo>
                  <a:pt x="0" y="0"/>
                </a:moveTo>
                <a:lnTo>
                  <a:pt x="1631" y="26654"/>
                </a:lnTo>
                <a:lnTo>
                  <a:pt x="7230" y="55892"/>
                </a:lnTo>
                <a:lnTo>
                  <a:pt x="7109042" y="68540"/>
                </a:lnTo>
                <a:lnTo>
                  <a:pt x="7116171" y="26654"/>
                </a:lnTo>
                <a:lnTo>
                  <a:pt x="7117027" y="12675"/>
                </a:lnTo>
                <a:lnTo>
                  <a:pt x="0" y="0"/>
                </a:lnTo>
                <a:close/>
              </a:path>
            </a:pathLst>
          </a:custGeom>
          <a:solidFill>
            <a:srgbClr val="A7A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/>
          <p:cNvSpPr/>
          <p:nvPr/>
        </p:nvSpPr>
        <p:spPr>
          <a:xfrm>
            <a:off x="2423160" y="5085088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20311"/>
                </a:lnTo>
                <a:lnTo>
                  <a:pt x="2178" y="55887"/>
                </a:lnTo>
                <a:lnTo>
                  <a:pt x="7119205" y="68562"/>
                </a:lnTo>
                <a:lnTo>
                  <a:pt x="7122159" y="20311"/>
                </a:lnTo>
                <a:lnTo>
                  <a:pt x="7122159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A8A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7"/>
          <p:cNvSpPr/>
          <p:nvPr/>
        </p:nvSpPr>
        <p:spPr>
          <a:xfrm>
            <a:off x="2423160" y="5027939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7149"/>
                </a:lnTo>
                <a:lnTo>
                  <a:pt x="7122160" y="68566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A9A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8"/>
          <p:cNvSpPr/>
          <p:nvPr/>
        </p:nvSpPr>
        <p:spPr>
          <a:xfrm>
            <a:off x="2423160" y="4972058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79"/>
                </a:lnTo>
                <a:lnTo>
                  <a:pt x="7122160" y="68566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AAA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/>
          <p:cNvSpPr/>
          <p:nvPr/>
        </p:nvSpPr>
        <p:spPr>
          <a:xfrm>
            <a:off x="2423160" y="4916178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60" y="68567"/>
                </a:lnTo>
                <a:lnTo>
                  <a:pt x="7122160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ABA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0"/>
          <p:cNvSpPr/>
          <p:nvPr/>
        </p:nvSpPr>
        <p:spPr>
          <a:xfrm>
            <a:off x="2423160" y="4859028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7149"/>
                </a:lnTo>
                <a:lnTo>
                  <a:pt x="7122160" y="68566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AC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1"/>
          <p:cNvSpPr/>
          <p:nvPr/>
        </p:nvSpPr>
        <p:spPr>
          <a:xfrm>
            <a:off x="2423160" y="4803149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60" y="68566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ADA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2"/>
          <p:cNvSpPr/>
          <p:nvPr/>
        </p:nvSpPr>
        <p:spPr>
          <a:xfrm>
            <a:off x="2423160" y="4747267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60" y="68567"/>
                </a:lnTo>
                <a:lnTo>
                  <a:pt x="7122160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AE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3"/>
          <p:cNvSpPr/>
          <p:nvPr/>
        </p:nvSpPr>
        <p:spPr>
          <a:xfrm>
            <a:off x="2423160" y="4690119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7149"/>
                </a:lnTo>
                <a:lnTo>
                  <a:pt x="7122160" y="68566"/>
                </a:lnTo>
                <a:lnTo>
                  <a:pt x="7122160" y="12684"/>
                </a:lnTo>
                <a:lnTo>
                  <a:pt x="0" y="0"/>
                </a:lnTo>
                <a:close/>
              </a:path>
            </a:pathLst>
          </a:custGeom>
          <a:solidFill>
            <a:srgbClr val="AF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4"/>
          <p:cNvSpPr/>
          <p:nvPr/>
        </p:nvSpPr>
        <p:spPr>
          <a:xfrm>
            <a:off x="2423160" y="4634239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59" y="68564"/>
                </a:lnTo>
                <a:lnTo>
                  <a:pt x="7122159" y="12684"/>
                </a:lnTo>
                <a:lnTo>
                  <a:pt x="0" y="0"/>
                </a:lnTo>
                <a:close/>
              </a:path>
            </a:pathLst>
          </a:custGeom>
          <a:solidFill>
            <a:srgbClr val="B0B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5"/>
          <p:cNvSpPr/>
          <p:nvPr/>
        </p:nvSpPr>
        <p:spPr>
          <a:xfrm>
            <a:off x="2423160" y="4578358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59" y="68565"/>
                </a:lnTo>
                <a:lnTo>
                  <a:pt x="7122159" y="11415"/>
                </a:lnTo>
                <a:lnTo>
                  <a:pt x="0" y="0"/>
                </a:lnTo>
                <a:close/>
              </a:path>
            </a:pathLst>
          </a:custGeom>
          <a:solidFill>
            <a:srgbClr val="B1B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6"/>
          <p:cNvSpPr/>
          <p:nvPr/>
        </p:nvSpPr>
        <p:spPr>
          <a:xfrm>
            <a:off x="2423160" y="4521208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7149"/>
                </a:lnTo>
                <a:lnTo>
                  <a:pt x="7122159" y="68564"/>
                </a:lnTo>
                <a:lnTo>
                  <a:pt x="7122159" y="12684"/>
                </a:lnTo>
                <a:lnTo>
                  <a:pt x="0" y="0"/>
                </a:lnTo>
                <a:close/>
              </a:path>
            </a:pathLst>
          </a:custGeom>
          <a:solidFill>
            <a:srgbClr val="B2B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7"/>
          <p:cNvSpPr/>
          <p:nvPr/>
        </p:nvSpPr>
        <p:spPr>
          <a:xfrm>
            <a:off x="2423160" y="4465326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2"/>
                </a:lnTo>
                <a:lnTo>
                  <a:pt x="7122159" y="68567"/>
                </a:lnTo>
                <a:lnTo>
                  <a:pt x="7122159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B3B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8"/>
          <p:cNvSpPr/>
          <p:nvPr/>
        </p:nvSpPr>
        <p:spPr>
          <a:xfrm>
            <a:off x="2423160" y="4409445"/>
            <a:ext cx="7122159" cy="67310"/>
          </a:xfrm>
          <a:custGeom>
            <a:avLst/>
            <a:gdLst/>
            <a:ahLst/>
            <a:cxnLst/>
            <a:rect l="l" t="t" r="r" b="b"/>
            <a:pathLst>
              <a:path w="7122159" h="67310">
                <a:moveTo>
                  <a:pt x="0" y="0"/>
                </a:moveTo>
                <a:lnTo>
                  <a:pt x="0" y="55880"/>
                </a:lnTo>
                <a:lnTo>
                  <a:pt x="7122159" y="67297"/>
                </a:lnTo>
                <a:lnTo>
                  <a:pt x="7122159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B4B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9"/>
          <p:cNvSpPr/>
          <p:nvPr/>
        </p:nvSpPr>
        <p:spPr>
          <a:xfrm>
            <a:off x="2423160" y="4352296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7149"/>
                </a:lnTo>
                <a:lnTo>
                  <a:pt x="7122159" y="68567"/>
                </a:lnTo>
                <a:lnTo>
                  <a:pt x="7122159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B5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0"/>
          <p:cNvSpPr/>
          <p:nvPr/>
        </p:nvSpPr>
        <p:spPr>
          <a:xfrm>
            <a:off x="2423160" y="4296416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79"/>
                </a:lnTo>
                <a:lnTo>
                  <a:pt x="7122159" y="68566"/>
                </a:lnTo>
                <a:lnTo>
                  <a:pt x="7122159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B6B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1"/>
          <p:cNvSpPr/>
          <p:nvPr/>
        </p:nvSpPr>
        <p:spPr>
          <a:xfrm>
            <a:off x="2423160" y="4240536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59" y="68567"/>
                </a:lnTo>
                <a:lnTo>
                  <a:pt x="7122159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B7B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2"/>
          <p:cNvSpPr/>
          <p:nvPr/>
        </p:nvSpPr>
        <p:spPr>
          <a:xfrm>
            <a:off x="2423160" y="4183386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7149"/>
                </a:lnTo>
                <a:lnTo>
                  <a:pt x="7122159" y="68567"/>
                </a:lnTo>
                <a:lnTo>
                  <a:pt x="7122159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B8B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3"/>
          <p:cNvSpPr/>
          <p:nvPr/>
        </p:nvSpPr>
        <p:spPr>
          <a:xfrm>
            <a:off x="2423160" y="4127506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79"/>
                </a:lnTo>
                <a:lnTo>
                  <a:pt x="7122159" y="68566"/>
                </a:lnTo>
                <a:lnTo>
                  <a:pt x="7122159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B9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4"/>
          <p:cNvSpPr/>
          <p:nvPr/>
        </p:nvSpPr>
        <p:spPr>
          <a:xfrm>
            <a:off x="2423160" y="4070356"/>
            <a:ext cx="7122159" cy="69850"/>
          </a:xfrm>
          <a:custGeom>
            <a:avLst/>
            <a:gdLst/>
            <a:ahLst/>
            <a:cxnLst/>
            <a:rect l="l" t="t" r="r" b="b"/>
            <a:pathLst>
              <a:path w="7122159" h="69850">
                <a:moveTo>
                  <a:pt x="0" y="0"/>
                </a:moveTo>
                <a:lnTo>
                  <a:pt x="0" y="57150"/>
                </a:lnTo>
                <a:lnTo>
                  <a:pt x="7122159" y="69836"/>
                </a:lnTo>
                <a:lnTo>
                  <a:pt x="7122159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BAB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5"/>
          <p:cNvSpPr/>
          <p:nvPr/>
        </p:nvSpPr>
        <p:spPr>
          <a:xfrm>
            <a:off x="2423160" y="4014476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79"/>
                </a:lnTo>
                <a:lnTo>
                  <a:pt x="7122159" y="68566"/>
                </a:lnTo>
                <a:lnTo>
                  <a:pt x="7122159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BBB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6"/>
          <p:cNvSpPr/>
          <p:nvPr/>
        </p:nvSpPr>
        <p:spPr>
          <a:xfrm>
            <a:off x="2423160" y="3958595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59" y="68567"/>
                </a:lnTo>
                <a:lnTo>
                  <a:pt x="7122159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BCB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7"/>
          <p:cNvSpPr/>
          <p:nvPr/>
        </p:nvSpPr>
        <p:spPr>
          <a:xfrm>
            <a:off x="2423160" y="3901446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7149"/>
                </a:lnTo>
                <a:lnTo>
                  <a:pt x="7122159" y="68567"/>
                </a:lnTo>
                <a:lnTo>
                  <a:pt x="7122159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BDB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8"/>
          <p:cNvSpPr/>
          <p:nvPr/>
        </p:nvSpPr>
        <p:spPr>
          <a:xfrm>
            <a:off x="2423160" y="3845566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59" y="68566"/>
                </a:lnTo>
                <a:lnTo>
                  <a:pt x="7122159" y="12684"/>
                </a:lnTo>
                <a:lnTo>
                  <a:pt x="0" y="0"/>
                </a:lnTo>
                <a:close/>
              </a:path>
            </a:pathLst>
          </a:custGeom>
          <a:solidFill>
            <a:srgbClr val="BEB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9"/>
          <p:cNvSpPr/>
          <p:nvPr/>
        </p:nvSpPr>
        <p:spPr>
          <a:xfrm>
            <a:off x="2423160" y="3789686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60" y="68564"/>
                </a:lnTo>
                <a:lnTo>
                  <a:pt x="7122160" y="11415"/>
                </a:lnTo>
                <a:lnTo>
                  <a:pt x="0" y="0"/>
                </a:lnTo>
                <a:close/>
              </a:path>
            </a:pathLst>
          </a:custGeom>
          <a:solidFill>
            <a:srgbClr val="BFB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0"/>
          <p:cNvSpPr/>
          <p:nvPr/>
        </p:nvSpPr>
        <p:spPr>
          <a:xfrm>
            <a:off x="2423160" y="3733806"/>
            <a:ext cx="7122159" cy="67310"/>
          </a:xfrm>
          <a:custGeom>
            <a:avLst/>
            <a:gdLst/>
            <a:ahLst/>
            <a:cxnLst/>
            <a:rect l="l" t="t" r="r" b="b"/>
            <a:pathLst>
              <a:path w="7122159" h="67310">
                <a:moveTo>
                  <a:pt x="0" y="0"/>
                </a:moveTo>
                <a:lnTo>
                  <a:pt x="0" y="55879"/>
                </a:lnTo>
                <a:lnTo>
                  <a:pt x="7122160" y="67295"/>
                </a:lnTo>
                <a:lnTo>
                  <a:pt x="7122160" y="11415"/>
                </a:lnTo>
                <a:lnTo>
                  <a:pt x="0" y="0"/>
                </a:lnTo>
                <a:close/>
              </a:path>
            </a:pathLst>
          </a:custGeom>
          <a:solidFill>
            <a:srgbClr val="C0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1"/>
          <p:cNvSpPr/>
          <p:nvPr/>
        </p:nvSpPr>
        <p:spPr>
          <a:xfrm>
            <a:off x="2423160" y="3676654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7151"/>
                </a:lnTo>
                <a:lnTo>
                  <a:pt x="7122160" y="68567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C1C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2"/>
          <p:cNvSpPr/>
          <p:nvPr/>
        </p:nvSpPr>
        <p:spPr>
          <a:xfrm>
            <a:off x="2423160" y="3620773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60" y="68566"/>
                </a:lnTo>
                <a:lnTo>
                  <a:pt x="7122160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C2C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3"/>
          <p:cNvSpPr/>
          <p:nvPr/>
        </p:nvSpPr>
        <p:spPr>
          <a:xfrm>
            <a:off x="2423160" y="3563624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7149"/>
                </a:lnTo>
                <a:lnTo>
                  <a:pt x="7122160" y="68567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C3C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4"/>
          <p:cNvSpPr/>
          <p:nvPr/>
        </p:nvSpPr>
        <p:spPr>
          <a:xfrm>
            <a:off x="2423160" y="3507744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60" y="68566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C4C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5"/>
          <p:cNvSpPr/>
          <p:nvPr/>
        </p:nvSpPr>
        <p:spPr>
          <a:xfrm>
            <a:off x="2423160" y="3451864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60" y="68566"/>
                </a:lnTo>
                <a:lnTo>
                  <a:pt x="7122160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C5C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46"/>
          <p:cNvSpPr/>
          <p:nvPr/>
        </p:nvSpPr>
        <p:spPr>
          <a:xfrm>
            <a:off x="2423160" y="3394714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7149"/>
                </a:lnTo>
                <a:lnTo>
                  <a:pt x="7122160" y="68567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C6C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47"/>
          <p:cNvSpPr/>
          <p:nvPr/>
        </p:nvSpPr>
        <p:spPr>
          <a:xfrm>
            <a:off x="2423160" y="3338834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5880"/>
                </a:lnTo>
                <a:lnTo>
                  <a:pt x="7122160" y="68566"/>
                </a:lnTo>
                <a:lnTo>
                  <a:pt x="7122160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C7C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48"/>
          <p:cNvSpPr/>
          <p:nvPr/>
        </p:nvSpPr>
        <p:spPr>
          <a:xfrm>
            <a:off x="2423160" y="3282954"/>
            <a:ext cx="7122159" cy="67310"/>
          </a:xfrm>
          <a:custGeom>
            <a:avLst/>
            <a:gdLst/>
            <a:ahLst/>
            <a:cxnLst/>
            <a:rect l="l" t="t" r="r" b="b"/>
            <a:pathLst>
              <a:path w="7122159" h="67310">
                <a:moveTo>
                  <a:pt x="0" y="0"/>
                </a:moveTo>
                <a:lnTo>
                  <a:pt x="0" y="55879"/>
                </a:lnTo>
                <a:lnTo>
                  <a:pt x="7122160" y="67297"/>
                </a:lnTo>
                <a:lnTo>
                  <a:pt x="7122160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C8C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9"/>
          <p:cNvSpPr/>
          <p:nvPr/>
        </p:nvSpPr>
        <p:spPr>
          <a:xfrm>
            <a:off x="2423160" y="3225804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79">
                <a:moveTo>
                  <a:pt x="0" y="0"/>
                </a:moveTo>
                <a:lnTo>
                  <a:pt x="0" y="57149"/>
                </a:lnTo>
                <a:lnTo>
                  <a:pt x="7122160" y="68567"/>
                </a:lnTo>
                <a:lnTo>
                  <a:pt x="7122160" y="12684"/>
                </a:lnTo>
                <a:lnTo>
                  <a:pt x="0" y="0"/>
                </a:lnTo>
                <a:close/>
              </a:path>
            </a:pathLst>
          </a:custGeom>
          <a:solidFill>
            <a:srgbClr val="C9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0"/>
          <p:cNvSpPr/>
          <p:nvPr/>
        </p:nvSpPr>
        <p:spPr>
          <a:xfrm>
            <a:off x="2423160" y="3169924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80">
                <a:moveTo>
                  <a:pt x="0" y="0"/>
                </a:moveTo>
                <a:lnTo>
                  <a:pt x="0" y="55879"/>
                </a:lnTo>
                <a:lnTo>
                  <a:pt x="7122159" y="68564"/>
                </a:lnTo>
                <a:lnTo>
                  <a:pt x="7122159" y="12684"/>
                </a:lnTo>
                <a:lnTo>
                  <a:pt x="0" y="0"/>
                </a:lnTo>
                <a:close/>
              </a:path>
            </a:pathLst>
          </a:custGeom>
          <a:solidFill>
            <a:srgbClr val="CAC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1"/>
          <p:cNvSpPr/>
          <p:nvPr/>
        </p:nvSpPr>
        <p:spPr>
          <a:xfrm>
            <a:off x="2423160" y="3114044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80">
                <a:moveTo>
                  <a:pt x="0" y="0"/>
                </a:moveTo>
                <a:lnTo>
                  <a:pt x="0" y="55880"/>
                </a:lnTo>
                <a:lnTo>
                  <a:pt x="7122159" y="68564"/>
                </a:lnTo>
                <a:lnTo>
                  <a:pt x="7122159" y="11415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2"/>
          <p:cNvSpPr/>
          <p:nvPr/>
        </p:nvSpPr>
        <p:spPr>
          <a:xfrm>
            <a:off x="2423160" y="3056892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80">
                <a:moveTo>
                  <a:pt x="0" y="0"/>
                </a:moveTo>
                <a:lnTo>
                  <a:pt x="0" y="57151"/>
                </a:lnTo>
                <a:lnTo>
                  <a:pt x="7122159" y="68567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3"/>
          <p:cNvSpPr/>
          <p:nvPr/>
        </p:nvSpPr>
        <p:spPr>
          <a:xfrm>
            <a:off x="2423160" y="3001012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80">
                <a:moveTo>
                  <a:pt x="0" y="0"/>
                </a:moveTo>
                <a:lnTo>
                  <a:pt x="0" y="55879"/>
                </a:lnTo>
                <a:lnTo>
                  <a:pt x="7122159" y="68566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CDC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4"/>
          <p:cNvSpPr/>
          <p:nvPr/>
        </p:nvSpPr>
        <p:spPr>
          <a:xfrm>
            <a:off x="2423160" y="2943862"/>
            <a:ext cx="7122159" cy="69850"/>
          </a:xfrm>
          <a:custGeom>
            <a:avLst/>
            <a:gdLst/>
            <a:ahLst/>
            <a:cxnLst/>
            <a:rect l="l" t="t" r="r" b="b"/>
            <a:pathLst>
              <a:path w="7122159" h="69850">
                <a:moveTo>
                  <a:pt x="0" y="0"/>
                </a:moveTo>
                <a:lnTo>
                  <a:pt x="0" y="57150"/>
                </a:lnTo>
                <a:lnTo>
                  <a:pt x="7122159" y="69836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CEC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55"/>
          <p:cNvSpPr/>
          <p:nvPr/>
        </p:nvSpPr>
        <p:spPr>
          <a:xfrm>
            <a:off x="2423160" y="2887982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80">
                <a:moveTo>
                  <a:pt x="0" y="0"/>
                </a:moveTo>
                <a:lnTo>
                  <a:pt x="0" y="55880"/>
                </a:lnTo>
                <a:lnTo>
                  <a:pt x="7122159" y="68566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CFC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56"/>
          <p:cNvSpPr/>
          <p:nvPr/>
        </p:nvSpPr>
        <p:spPr>
          <a:xfrm>
            <a:off x="2423160" y="2832102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80">
                <a:moveTo>
                  <a:pt x="0" y="0"/>
                </a:moveTo>
                <a:lnTo>
                  <a:pt x="0" y="55880"/>
                </a:lnTo>
                <a:lnTo>
                  <a:pt x="7122159" y="68566"/>
                </a:lnTo>
                <a:lnTo>
                  <a:pt x="7122160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D0D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57"/>
          <p:cNvSpPr/>
          <p:nvPr/>
        </p:nvSpPr>
        <p:spPr>
          <a:xfrm>
            <a:off x="2423160" y="2776222"/>
            <a:ext cx="7122159" cy="67310"/>
          </a:xfrm>
          <a:custGeom>
            <a:avLst/>
            <a:gdLst/>
            <a:ahLst/>
            <a:cxnLst/>
            <a:rect l="l" t="t" r="r" b="b"/>
            <a:pathLst>
              <a:path w="7122159" h="67310">
                <a:moveTo>
                  <a:pt x="0" y="0"/>
                </a:moveTo>
                <a:lnTo>
                  <a:pt x="0" y="55879"/>
                </a:lnTo>
                <a:lnTo>
                  <a:pt x="7122159" y="67297"/>
                </a:lnTo>
                <a:lnTo>
                  <a:pt x="7122160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D1D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58"/>
          <p:cNvSpPr/>
          <p:nvPr/>
        </p:nvSpPr>
        <p:spPr>
          <a:xfrm>
            <a:off x="2423160" y="2719072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80">
                <a:moveTo>
                  <a:pt x="0" y="0"/>
                </a:moveTo>
                <a:lnTo>
                  <a:pt x="0" y="57149"/>
                </a:lnTo>
                <a:lnTo>
                  <a:pt x="7122159" y="68567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D2D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59"/>
          <p:cNvSpPr/>
          <p:nvPr/>
        </p:nvSpPr>
        <p:spPr>
          <a:xfrm>
            <a:off x="2423160" y="2663192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80">
                <a:moveTo>
                  <a:pt x="0" y="0"/>
                </a:moveTo>
                <a:lnTo>
                  <a:pt x="0" y="55880"/>
                </a:lnTo>
                <a:lnTo>
                  <a:pt x="7122159" y="68566"/>
                </a:lnTo>
                <a:lnTo>
                  <a:pt x="7122160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D3D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0"/>
          <p:cNvSpPr/>
          <p:nvPr/>
        </p:nvSpPr>
        <p:spPr>
          <a:xfrm>
            <a:off x="2423160" y="2607311"/>
            <a:ext cx="7122159" cy="67310"/>
          </a:xfrm>
          <a:custGeom>
            <a:avLst/>
            <a:gdLst/>
            <a:ahLst/>
            <a:cxnLst/>
            <a:rect l="l" t="t" r="r" b="b"/>
            <a:pathLst>
              <a:path w="7122159" h="67310">
                <a:moveTo>
                  <a:pt x="0" y="0"/>
                </a:moveTo>
                <a:lnTo>
                  <a:pt x="0" y="55879"/>
                </a:lnTo>
                <a:lnTo>
                  <a:pt x="7122159" y="67297"/>
                </a:lnTo>
                <a:lnTo>
                  <a:pt x="7122160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D4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1"/>
          <p:cNvSpPr/>
          <p:nvPr/>
        </p:nvSpPr>
        <p:spPr>
          <a:xfrm>
            <a:off x="2423160" y="2550162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80">
                <a:moveTo>
                  <a:pt x="0" y="0"/>
                </a:moveTo>
                <a:lnTo>
                  <a:pt x="0" y="57149"/>
                </a:lnTo>
                <a:lnTo>
                  <a:pt x="7122159" y="68567"/>
                </a:lnTo>
                <a:lnTo>
                  <a:pt x="7122160" y="12686"/>
                </a:lnTo>
                <a:lnTo>
                  <a:pt x="0" y="0"/>
                </a:lnTo>
                <a:close/>
              </a:path>
            </a:pathLst>
          </a:custGeom>
          <a:solidFill>
            <a:srgbClr val="D5D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2"/>
          <p:cNvSpPr/>
          <p:nvPr/>
        </p:nvSpPr>
        <p:spPr>
          <a:xfrm>
            <a:off x="2423160" y="2494282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80">
                <a:moveTo>
                  <a:pt x="0" y="0"/>
                </a:moveTo>
                <a:lnTo>
                  <a:pt x="0" y="55880"/>
                </a:lnTo>
                <a:lnTo>
                  <a:pt x="7122159" y="68566"/>
                </a:lnTo>
                <a:lnTo>
                  <a:pt x="7122160" y="11417"/>
                </a:lnTo>
                <a:lnTo>
                  <a:pt x="0" y="0"/>
                </a:lnTo>
                <a:close/>
              </a:path>
            </a:pathLst>
          </a:custGeom>
          <a:solidFill>
            <a:srgbClr val="D6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3"/>
          <p:cNvSpPr/>
          <p:nvPr/>
        </p:nvSpPr>
        <p:spPr>
          <a:xfrm>
            <a:off x="2423160" y="2437137"/>
            <a:ext cx="7122159" cy="68580"/>
          </a:xfrm>
          <a:custGeom>
            <a:avLst/>
            <a:gdLst/>
            <a:ahLst/>
            <a:cxnLst/>
            <a:rect l="l" t="t" r="r" b="b"/>
            <a:pathLst>
              <a:path w="7122159" h="68580">
                <a:moveTo>
                  <a:pt x="3095" y="0"/>
                </a:moveTo>
                <a:lnTo>
                  <a:pt x="0" y="49522"/>
                </a:lnTo>
                <a:lnTo>
                  <a:pt x="0" y="57144"/>
                </a:lnTo>
                <a:lnTo>
                  <a:pt x="7122159" y="68562"/>
                </a:lnTo>
                <a:lnTo>
                  <a:pt x="7122159" y="49522"/>
                </a:lnTo>
                <a:lnTo>
                  <a:pt x="7119857" y="12674"/>
                </a:lnTo>
                <a:lnTo>
                  <a:pt x="3095" y="0"/>
                </a:lnTo>
                <a:close/>
              </a:path>
            </a:pathLst>
          </a:custGeom>
          <a:solidFill>
            <a:srgbClr val="D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64"/>
          <p:cNvSpPr/>
          <p:nvPr/>
        </p:nvSpPr>
        <p:spPr>
          <a:xfrm>
            <a:off x="2426255" y="2381273"/>
            <a:ext cx="7117080" cy="68580"/>
          </a:xfrm>
          <a:custGeom>
            <a:avLst/>
            <a:gdLst/>
            <a:ahLst/>
            <a:cxnLst/>
            <a:rect l="l" t="t" r="r" b="b"/>
            <a:pathLst>
              <a:path w="7117080" h="68580">
                <a:moveTo>
                  <a:pt x="9044" y="0"/>
                </a:moveTo>
                <a:lnTo>
                  <a:pt x="714" y="44426"/>
                </a:lnTo>
                <a:lnTo>
                  <a:pt x="0" y="55863"/>
                </a:lnTo>
                <a:lnTo>
                  <a:pt x="7116761" y="68538"/>
                </a:lnTo>
                <a:lnTo>
                  <a:pt x="7115254" y="44426"/>
                </a:lnTo>
                <a:lnTo>
                  <a:pt x="7109958" y="12646"/>
                </a:lnTo>
                <a:lnTo>
                  <a:pt x="9044" y="0"/>
                </a:lnTo>
                <a:close/>
              </a:path>
            </a:pathLst>
          </a:custGeom>
          <a:solidFill>
            <a:srgbClr val="D8D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65"/>
          <p:cNvSpPr/>
          <p:nvPr/>
        </p:nvSpPr>
        <p:spPr>
          <a:xfrm>
            <a:off x="2435299" y="2325414"/>
            <a:ext cx="7101205" cy="68580"/>
          </a:xfrm>
          <a:custGeom>
            <a:avLst/>
            <a:gdLst/>
            <a:ahLst/>
            <a:cxnLst/>
            <a:rect l="l" t="t" r="r" b="b"/>
            <a:pathLst>
              <a:path w="7101205" h="68580">
                <a:moveTo>
                  <a:pt x="14569" y="0"/>
                </a:moveTo>
                <a:lnTo>
                  <a:pt x="3100" y="39325"/>
                </a:lnTo>
                <a:lnTo>
                  <a:pt x="0" y="55859"/>
                </a:lnTo>
                <a:lnTo>
                  <a:pt x="7100913" y="68505"/>
                </a:lnTo>
                <a:lnTo>
                  <a:pt x="7096050" y="39325"/>
                </a:lnTo>
                <a:lnTo>
                  <a:pt x="7087887" y="11337"/>
                </a:lnTo>
                <a:lnTo>
                  <a:pt x="14569" y="0"/>
                </a:lnTo>
                <a:close/>
              </a:path>
            </a:pathLst>
          </a:custGeom>
          <a:solidFill>
            <a:srgbClr val="D9D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66"/>
          <p:cNvSpPr/>
          <p:nvPr/>
        </p:nvSpPr>
        <p:spPr>
          <a:xfrm>
            <a:off x="2449869" y="2268305"/>
            <a:ext cx="7073900" cy="68580"/>
          </a:xfrm>
          <a:custGeom>
            <a:avLst/>
            <a:gdLst/>
            <a:ahLst/>
            <a:cxnLst/>
            <a:rect l="l" t="t" r="r" b="b"/>
            <a:pathLst>
              <a:path w="7073900" h="68580">
                <a:moveTo>
                  <a:pt x="20191" y="0"/>
                </a:moveTo>
                <a:lnTo>
                  <a:pt x="6310" y="35474"/>
                </a:lnTo>
                <a:lnTo>
                  <a:pt x="0" y="57109"/>
                </a:lnTo>
                <a:lnTo>
                  <a:pt x="7073317" y="68446"/>
                </a:lnTo>
                <a:lnTo>
                  <a:pt x="7063700" y="35474"/>
                </a:lnTo>
                <a:lnTo>
                  <a:pt x="7054222" y="12527"/>
                </a:lnTo>
                <a:lnTo>
                  <a:pt x="20191" y="0"/>
                </a:lnTo>
                <a:close/>
              </a:path>
            </a:pathLst>
          </a:custGeom>
          <a:solidFill>
            <a:srgbClr val="DAD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7"/>
          <p:cNvSpPr/>
          <p:nvPr/>
        </p:nvSpPr>
        <p:spPr>
          <a:xfrm>
            <a:off x="2470061" y="2212471"/>
            <a:ext cx="7034530" cy="68580"/>
          </a:xfrm>
          <a:custGeom>
            <a:avLst/>
            <a:gdLst/>
            <a:ahLst/>
            <a:cxnLst/>
            <a:rect l="l" t="t" r="r" b="b"/>
            <a:pathLst>
              <a:path w="7034530" h="68580">
                <a:moveTo>
                  <a:pt x="26917" y="0"/>
                </a:moveTo>
                <a:lnTo>
                  <a:pt x="8978" y="32888"/>
                </a:lnTo>
                <a:lnTo>
                  <a:pt x="0" y="55834"/>
                </a:lnTo>
                <a:lnTo>
                  <a:pt x="7034030" y="68361"/>
                </a:lnTo>
                <a:lnTo>
                  <a:pt x="7019378" y="32888"/>
                </a:lnTo>
                <a:lnTo>
                  <a:pt x="7008222" y="12435"/>
                </a:lnTo>
                <a:lnTo>
                  <a:pt x="26917" y="0"/>
                </a:lnTo>
                <a:close/>
              </a:path>
            </a:pathLst>
          </a:custGeom>
          <a:solidFill>
            <a:srgbClr val="DBD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68"/>
          <p:cNvSpPr/>
          <p:nvPr/>
        </p:nvSpPr>
        <p:spPr>
          <a:xfrm>
            <a:off x="2496979" y="2156630"/>
            <a:ext cx="6981825" cy="68580"/>
          </a:xfrm>
          <a:custGeom>
            <a:avLst/>
            <a:gdLst/>
            <a:ahLst/>
            <a:cxnLst/>
            <a:rect l="l" t="t" r="r" b="b"/>
            <a:pathLst>
              <a:path w="6981825" h="68580">
                <a:moveTo>
                  <a:pt x="32698" y="0"/>
                </a:moveTo>
                <a:lnTo>
                  <a:pt x="12540" y="32849"/>
                </a:lnTo>
                <a:lnTo>
                  <a:pt x="0" y="55840"/>
                </a:lnTo>
                <a:lnTo>
                  <a:pt x="6981304" y="68276"/>
                </a:lnTo>
                <a:lnTo>
                  <a:pt x="6961980" y="32849"/>
                </a:lnTo>
                <a:lnTo>
                  <a:pt x="6948626" y="11087"/>
                </a:lnTo>
                <a:lnTo>
                  <a:pt x="32698" y="0"/>
                </a:lnTo>
                <a:close/>
              </a:path>
            </a:pathLst>
          </a:custGeom>
          <a:solidFill>
            <a:srgbClr val="DCD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69"/>
          <p:cNvSpPr/>
          <p:nvPr/>
        </p:nvSpPr>
        <p:spPr>
          <a:xfrm>
            <a:off x="2529677" y="2099571"/>
            <a:ext cx="6916420" cy="68580"/>
          </a:xfrm>
          <a:custGeom>
            <a:avLst/>
            <a:gdLst/>
            <a:ahLst/>
            <a:cxnLst/>
            <a:rect l="l" t="t" r="r" b="b"/>
            <a:pathLst>
              <a:path w="6916420" h="68580">
                <a:moveTo>
                  <a:pt x="40504" y="0"/>
                </a:moveTo>
                <a:lnTo>
                  <a:pt x="14132" y="34028"/>
                </a:lnTo>
                <a:lnTo>
                  <a:pt x="0" y="57058"/>
                </a:lnTo>
                <a:lnTo>
                  <a:pt x="6915928" y="68146"/>
                </a:lnTo>
                <a:lnTo>
                  <a:pt x="6894992" y="34028"/>
                </a:lnTo>
                <a:lnTo>
                  <a:pt x="6878059" y="12179"/>
                </a:lnTo>
                <a:lnTo>
                  <a:pt x="40504" y="0"/>
                </a:lnTo>
                <a:close/>
              </a:path>
            </a:pathLst>
          </a:custGeom>
          <a:solidFill>
            <a:srgbClr val="DDD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0"/>
          <p:cNvSpPr/>
          <p:nvPr/>
        </p:nvSpPr>
        <p:spPr>
          <a:xfrm>
            <a:off x="2570181" y="2043782"/>
            <a:ext cx="6837680" cy="68580"/>
          </a:xfrm>
          <a:custGeom>
            <a:avLst/>
            <a:gdLst/>
            <a:ahLst/>
            <a:cxnLst/>
            <a:rect l="l" t="t" r="r" b="b"/>
            <a:pathLst>
              <a:path w="6837680" h="68580">
                <a:moveTo>
                  <a:pt x="50961" y="0"/>
                </a:moveTo>
                <a:lnTo>
                  <a:pt x="12998" y="39017"/>
                </a:lnTo>
                <a:lnTo>
                  <a:pt x="0" y="55789"/>
                </a:lnTo>
                <a:lnTo>
                  <a:pt x="6837555" y="67968"/>
                </a:lnTo>
                <a:lnTo>
                  <a:pt x="6815118" y="39017"/>
                </a:lnTo>
                <a:lnTo>
                  <a:pt x="6789564" y="12003"/>
                </a:lnTo>
                <a:lnTo>
                  <a:pt x="50961" y="0"/>
                </a:lnTo>
                <a:close/>
              </a:path>
            </a:pathLst>
          </a:custGeom>
          <a:solidFill>
            <a:srgbClr val="DED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1"/>
          <p:cNvSpPr/>
          <p:nvPr/>
        </p:nvSpPr>
        <p:spPr>
          <a:xfrm>
            <a:off x="2621142" y="1987964"/>
            <a:ext cx="6738620" cy="67945"/>
          </a:xfrm>
          <a:custGeom>
            <a:avLst/>
            <a:gdLst/>
            <a:ahLst/>
            <a:cxnLst/>
            <a:rect l="l" t="t" r="r" b="b"/>
            <a:pathLst>
              <a:path w="6738620" h="67944">
                <a:moveTo>
                  <a:pt x="60579" y="0"/>
                </a:moveTo>
                <a:lnTo>
                  <a:pt x="54747" y="4665"/>
                </a:lnTo>
                <a:lnTo>
                  <a:pt x="7757" y="47845"/>
                </a:lnTo>
                <a:lnTo>
                  <a:pt x="0" y="55818"/>
                </a:lnTo>
                <a:lnTo>
                  <a:pt x="6738603" y="67821"/>
                </a:lnTo>
                <a:lnTo>
                  <a:pt x="6719707" y="47845"/>
                </a:lnTo>
                <a:lnTo>
                  <a:pt x="6678089" y="10608"/>
                </a:lnTo>
                <a:lnTo>
                  <a:pt x="60579" y="0"/>
                </a:lnTo>
                <a:close/>
              </a:path>
            </a:pathLst>
          </a:custGeom>
          <a:solidFill>
            <a:srgbClr val="DF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2"/>
          <p:cNvSpPr/>
          <p:nvPr/>
        </p:nvSpPr>
        <p:spPr>
          <a:xfrm>
            <a:off x="2681721" y="1931000"/>
            <a:ext cx="6617970" cy="67945"/>
          </a:xfrm>
          <a:custGeom>
            <a:avLst/>
            <a:gdLst/>
            <a:ahLst/>
            <a:cxnLst/>
            <a:rect l="l" t="t" r="r" b="b"/>
            <a:pathLst>
              <a:path w="6617970" h="67944">
                <a:moveTo>
                  <a:pt x="78396" y="0"/>
                </a:moveTo>
                <a:lnTo>
                  <a:pt x="44968" y="20989"/>
                </a:lnTo>
                <a:lnTo>
                  <a:pt x="0" y="56964"/>
                </a:lnTo>
                <a:lnTo>
                  <a:pt x="6617510" y="67573"/>
                </a:lnTo>
                <a:lnTo>
                  <a:pt x="6610868" y="61629"/>
                </a:lnTo>
                <a:lnTo>
                  <a:pt x="6560068" y="20989"/>
                </a:lnTo>
                <a:lnTo>
                  <a:pt x="6544984" y="11518"/>
                </a:lnTo>
                <a:lnTo>
                  <a:pt x="78396" y="0"/>
                </a:lnTo>
                <a:close/>
              </a:path>
            </a:pathLst>
          </a:custGeom>
          <a:solidFill>
            <a:srgbClr val="E0E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3"/>
          <p:cNvSpPr/>
          <p:nvPr/>
        </p:nvSpPr>
        <p:spPr>
          <a:xfrm>
            <a:off x="2760118" y="1875311"/>
            <a:ext cx="6466840" cy="67310"/>
          </a:xfrm>
          <a:custGeom>
            <a:avLst/>
            <a:gdLst/>
            <a:ahLst/>
            <a:cxnLst/>
            <a:rect l="l" t="t" r="r" b="b"/>
            <a:pathLst>
              <a:path w="6466840" h="67310">
                <a:moveTo>
                  <a:pt x="107494" y="0"/>
                </a:moveTo>
                <a:lnTo>
                  <a:pt x="77061" y="11908"/>
                </a:lnTo>
                <a:lnTo>
                  <a:pt x="21181" y="42388"/>
                </a:lnTo>
                <a:lnTo>
                  <a:pt x="0" y="55688"/>
                </a:lnTo>
                <a:lnTo>
                  <a:pt x="6466588" y="67207"/>
                </a:lnTo>
                <a:lnTo>
                  <a:pt x="6427061" y="42388"/>
                </a:lnTo>
                <a:lnTo>
                  <a:pt x="6371181" y="11908"/>
                </a:lnTo>
                <a:lnTo>
                  <a:pt x="6369253" y="11153"/>
                </a:lnTo>
                <a:lnTo>
                  <a:pt x="107494" y="0"/>
                </a:lnTo>
                <a:close/>
              </a:path>
            </a:pathLst>
          </a:custGeom>
          <a:solidFill>
            <a:srgbClr val="E1E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74"/>
          <p:cNvSpPr/>
          <p:nvPr/>
        </p:nvSpPr>
        <p:spPr>
          <a:xfrm>
            <a:off x="2867612" y="1831339"/>
            <a:ext cx="6262370" cy="55244"/>
          </a:xfrm>
          <a:custGeom>
            <a:avLst/>
            <a:gdLst/>
            <a:ahLst/>
            <a:cxnLst/>
            <a:rect l="l" t="t" r="r" b="b"/>
            <a:pathLst>
              <a:path w="6262370" h="55244">
                <a:moveTo>
                  <a:pt x="6023657" y="0"/>
                </a:moveTo>
                <a:lnTo>
                  <a:pt x="209597" y="0"/>
                </a:lnTo>
                <a:lnTo>
                  <a:pt x="148637" y="3810"/>
                </a:lnTo>
                <a:lnTo>
                  <a:pt x="87677" y="15239"/>
                </a:lnTo>
                <a:lnTo>
                  <a:pt x="27987" y="33020"/>
                </a:lnTo>
                <a:lnTo>
                  <a:pt x="0" y="43971"/>
                </a:lnTo>
                <a:lnTo>
                  <a:pt x="6261759" y="55125"/>
                </a:lnTo>
                <a:lnTo>
                  <a:pt x="6205267" y="33020"/>
                </a:lnTo>
                <a:lnTo>
                  <a:pt x="6145577" y="15239"/>
                </a:lnTo>
                <a:lnTo>
                  <a:pt x="6085887" y="3810"/>
                </a:lnTo>
                <a:lnTo>
                  <a:pt x="6023657" y="0"/>
                </a:lnTo>
                <a:close/>
              </a:path>
            </a:pathLst>
          </a:custGeom>
          <a:solidFill>
            <a:srgbClr val="E3E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75"/>
          <p:cNvSpPr/>
          <p:nvPr/>
        </p:nvSpPr>
        <p:spPr>
          <a:xfrm>
            <a:off x="2879506" y="5493327"/>
            <a:ext cx="6186805" cy="54610"/>
          </a:xfrm>
          <a:custGeom>
            <a:avLst/>
            <a:gdLst/>
            <a:ahLst/>
            <a:cxnLst/>
            <a:rect l="l" t="t" r="r" b="b"/>
            <a:pathLst>
              <a:path w="6186805" h="54610">
                <a:moveTo>
                  <a:pt x="0" y="0"/>
                </a:moveTo>
                <a:lnTo>
                  <a:pt x="64353" y="28632"/>
                </a:lnTo>
                <a:lnTo>
                  <a:pt x="111343" y="41332"/>
                </a:lnTo>
                <a:lnTo>
                  <a:pt x="159603" y="50222"/>
                </a:lnTo>
                <a:lnTo>
                  <a:pt x="202700" y="53717"/>
                </a:lnTo>
                <a:lnTo>
                  <a:pt x="372328" y="54032"/>
                </a:lnTo>
                <a:lnTo>
                  <a:pt x="6002873" y="54032"/>
                </a:lnTo>
                <a:lnTo>
                  <a:pt x="6049863" y="50222"/>
                </a:lnTo>
                <a:lnTo>
                  <a:pt x="6099393" y="41332"/>
                </a:lnTo>
                <a:lnTo>
                  <a:pt x="6145113" y="28632"/>
                </a:lnTo>
                <a:lnTo>
                  <a:pt x="6186209" y="11509"/>
                </a:lnTo>
                <a:lnTo>
                  <a:pt x="0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76"/>
          <p:cNvSpPr/>
          <p:nvPr/>
        </p:nvSpPr>
        <p:spPr>
          <a:xfrm>
            <a:off x="2795407" y="5439830"/>
            <a:ext cx="6362065" cy="65405"/>
          </a:xfrm>
          <a:custGeom>
            <a:avLst/>
            <a:gdLst/>
            <a:ahLst/>
            <a:cxnLst/>
            <a:rect l="l" t="t" r="r" b="b"/>
            <a:pathLst>
              <a:path w="6362065" h="65404">
                <a:moveTo>
                  <a:pt x="0" y="0"/>
                </a:moveTo>
                <a:lnTo>
                  <a:pt x="16372" y="12279"/>
                </a:lnTo>
                <a:lnTo>
                  <a:pt x="58282" y="40219"/>
                </a:lnTo>
                <a:lnTo>
                  <a:pt x="84099" y="53496"/>
                </a:lnTo>
                <a:lnTo>
                  <a:pt x="6270308" y="65005"/>
                </a:lnTo>
                <a:lnTo>
                  <a:pt x="6274932" y="63079"/>
                </a:lnTo>
                <a:lnTo>
                  <a:pt x="6319382" y="40219"/>
                </a:lnTo>
                <a:lnTo>
                  <a:pt x="6361292" y="12279"/>
                </a:lnTo>
                <a:lnTo>
                  <a:pt x="6361864" y="11836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77"/>
          <p:cNvSpPr/>
          <p:nvPr/>
        </p:nvSpPr>
        <p:spPr>
          <a:xfrm>
            <a:off x="2735890" y="5386380"/>
            <a:ext cx="6484620" cy="65405"/>
          </a:xfrm>
          <a:custGeom>
            <a:avLst/>
            <a:gdLst/>
            <a:ahLst/>
            <a:cxnLst/>
            <a:rect l="l" t="t" r="r" b="b"/>
            <a:pathLst>
              <a:path w="6484620" h="65404">
                <a:moveTo>
                  <a:pt x="0" y="0"/>
                </a:moveTo>
                <a:lnTo>
                  <a:pt x="35249" y="35249"/>
                </a:lnTo>
                <a:lnTo>
                  <a:pt x="59517" y="53450"/>
                </a:lnTo>
                <a:lnTo>
                  <a:pt x="6421382" y="65286"/>
                </a:lnTo>
                <a:lnTo>
                  <a:pt x="6460179" y="35249"/>
                </a:lnTo>
                <a:lnTo>
                  <a:pt x="6484165" y="12063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78"/>
          <p:cNvSpPr/>
          <p:nvPr/>
        </p:nvSpPr>
        <p:spPr>
          <a:xfrm>
            <a:off x="2688267" y="5334197"/>
            <a:ext cx="6583680" cy="64769"/>
          </a:xfrm>
          <a:custGeom>
            <a:avLst/>
            <a:gdLst/>
            <a:ahLst/>
            <a:cxnLst/>
            <a:rect l="l" t="t" r="r" b="b"/>
            <a:pathLst>
              <a:path w="6583680" h="64770">
                <a:moveTo>
                  <a:pt x="0" y="0"/>
                </a:moveTo>
                <a:lnTo>
                  <a:pt x="11752" y="15042"/>
                </a:lnTo>
                <a:lnTo>
                  <a:pt x="46042" y="50602"/>
                </a:lnTo>
                <a:lnTo>
                  <a:pt x="47622" y="52182"/>
                </a:lnTo>
                <a:lnTo>
                  <a:pt x="6531788" y="64246"/>
                </a:lnTo>
                <a:lnTo>
                  <a:pt x="6545902" y="50602"/>
                </a:lnTo>
                <a:lnTo>
                  <a:pt x="6580192" y="15042"/>
                </a:lnTo>
                <a:lnTo>
                  <a:pt x="6583330" y="11025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79"/>
          <p:cNvSpPr/>
          <p:nvPr/>
        </p:nvSpPr>
        <p:spPr>
          <a:xfrm>
            <a:off x="2650575" y="5280793"/>
            <a:ext cx="6660515" cy="64769"/>
          </a:xfrm>
          <a:custGeom>
            <a:avLst/>
            <a:gdLst/>
            <a:ahLst/>
            <a:cxnLst/>
            <a:rect l="l" t="t" r="r" b="b"/>
            <a:pathLst>
              <a:path w="6660515" h="64770">
                <a:moveTo>
                  <a:pt x="0" y="0"/>
                </a:moveTo>
                <a:lnTo>
                  <a:pt x="17694" y="27805"/>
                </a:lnTo>
                <a:lnTo>
                  <a:pt x="37692" y="53403"/>
                </a:lnTo>
                <a:lnTo>
                  <a:pt x="6621023" y="64428"/>
                </a:lnTo>
                <a:lnTo>
                  <a:pt x="6649634" y="27805"/>
                </a:lnTo>
                <a:lnTo>
                  <a:pt x="6660231" y="11154"/>
                </a:lnTo>
                <a:lnTo>
                  <a:pt x="0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0"/>
          <p:cNvSpPr/>
          <p:nvPr/>
        </p:nvSpPr>
        <p:spPr>
          <a:xfrm>
            <a:off x="2621401" y="5227414"/>
            <a:ext cx="6719570" cy="64769"/>
          </a:xfrm>
          <a:custGeom>
            <a:avLst/>
            <a:gdLst/>
            <a:ahLst/>
            <a:cxnLst/>
            <a:rect l="l" t="t" r="r" b="b"/>
            <a:pathLst>
              <a:path w="6719570" h="64770">
                <a:moveTo>
                  <a:pt x="0" y="0"/>
                </a:moveTo>
                <a:lnTo>
                  <a:pt x="20198" y="39275"/>
                </a:lnTo>
                <a:lnTo>
                  <a:pt x="29174" y="53379"/>
                </a:lnTo>
                <a:lnTo>
                  <a:pt x="6689405" y="64533"/>
                </a:lnTo>
                <a:lnTo>
                  <a:pt x="6705478" y="39275"/>
                </a:lnTo>
                <a:lnTo>
                  <a:pt x="6719247" y="12503"/>
                </a:lnTo>
                <a:lnTo>
                  <a:pt x="0" y="0"/>
                </a:lnTo>
                <a:close/>
              </a:path>
            </a:pathLst>
          </a:custGeom>
          <a:solidFill>
            <a:srgbClr val="C2C2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1"/>
          <p:cNvSpPr/>
          <p:nvPr/>
        </p:nvSpPr>
        <p:spPr>
          <a:xfrm>
            <a:off x="2598950" y="5174033"/>
            <a:ext cx="6765925" cy="66040"/>
          </a:xfrm>
          <a:custGeom>
            <a:avLst/>
            <a:gdLst/>
            <a:ahLst/>
            <a:cxnLst/>
            <a:rect l="l" t="t" r="r" b="b"/>
            <a:pathLst>
              <a:path w="6765925" h="66039">
                <a:moveTo>
                  <a:pt x="0" y="0"/>
                </a:moveTo>
                <a:lnTo>
                  <a:pt x="739" y="2487"/>
                </a:lnTo>
                <a:lnTo>
                  <a:pt x="19789" y="48207"/>
                </a:lnTo>
                <a:lnTo>
                  <a:pt x="22450" y="53381"/>
                </a:lnTo>
                <a:lnTo>
                  <a:pt x="6741697" y="65885"/>
                </a:lnTo>
                <a:lnTo>
                  <a:pt x="6750789" y="48207"/>
                </a:lnTo>
                <a:lnTo>
                  <a:pt x="6765629" y="12589"/>
                </a:lnTo>
                <a:lnTo>
                  <a:pt x="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2"/>
          <p:cNvSpPr/>
          <p:nvPr/>
        </p:nvSpPr>
        <p:spPr>
          <a:xfrm>
            <a:off x="2584282" y="5120665"/>
            <a:ext cx="6797675" cy="66040"/>
          </a:xfrm>
          <a:custGeom>
            <a:avLst/>
            <a:gdLst/>
            <a:ahLst/>
            <a:cxnLst/>
            <a:rect l="l" t="t" r="r" b="b"/>
            <a:pathLst>
              <a:path w="6797675" h="66039">
                <a:moveTo>
                  <a:pt x="0" y="0"/>
                </a:moveTo>
                <a:lnTo>
                  <a:pt x="1437" y="8864"/>
                </a:lnTo>
                <a:lnTo>
                  <a:pt x="14668" y="53367"/>
                </a:lnTo>
                <a:lnTo>
                  <a:pt x="6780298" y="65956"/>
                </a:lnTo>
                <a:lnTo>
                  <a:pt x="6784507" y="55854"/>
                </a:lnTo>
                <a:lnTo>
                  <a:pt x="6797352" y="12648"/>
                </a:lnTo>
                <a:lnTo>
                  <a:pt x="0" y="0"/>
                </a:lnTo>
                <a:close/>
              </a:path>
            </a:pathLst>
          </a:custGeom>
          <a:solidFill>
            <a:srgbClr val="C4C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3"/>
          <p:cNvSpPr/>
          <p:nvPr/>
        </p:nvSpPr>
        <p:spPr>
          <a:xfrm>
            <a:off x="2576897" y="5067312"/>
            <a:ext cx="6815455" cy="66040"/>
          </a:xfrm>
          <a:custGeom>
            <a:avLst/>
            <a:gdLst/>
            <a:ahLst/>
            <a:cxnLst/>
            <a:rect l="l" t="t" r="r" b="b"/>
            <a:pathLst>
              <a:path w="6815455" h="66039">
                <a:moveTo>
                  <a:pt x="0" y="0"/>
                </a:moveTo>
                <a:lnTo>
                  <a:pt x="1202" y="15228"/>
                </a:lnTo>
                <a:lnTo>
                  <a:pt x="7384" y="53353"/>
                </a:lnTo>
                <a:lnTo>
                  <a:pt x="6804737" y="66002"/>
                </a:lnTo>
                <a:lnTo>
                  <a:pt x="6805862" y="62218"/>
                </a:lnTo>
                <a:lnTo>
                  <a:pt x="6814752" y="15228"/>
                </a:lnTo>
                <a:lnTo>
                  <a:pt x="6814886" y="12681"/>
                </a:lnTo>
                <a:lnTo>
                  <a:pt x="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84"/>
          <p:cNvSpPr/>
          <p:nvPr/>
        </p:nvSpPr>
        <p:spPr>
          <a:xfrm>
            <a:off x="2574289" y="5013967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20312"/>
                </a:lnTo>
                <a:lnTo>
                  <a:pt x="2607" y="53344"/>
                </a:lnTo>
                <a:lnTo>
                  <a:pt x="6817494" y="66026"/>
                </a:lnTo>
                <a:lnTo>
                  <a:pt x="6819900" y="20312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85"/>
          <p:cNvSpPr/>
          <p:nvPr/>
        </p:nvSpPr>
        <p:spPr>
          <a:xfrm>
            <a:off x="2574289" y="4960627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40"/>
                </a:lnTo>
                <a:lnTo>
                  <a:pt x="6819900" y="66030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86"/>
          <p:cNvSpPr/>
          <p:nvPr/>
        </p:nvSpPr>
        <p:spPr>
          <a:xfrm>
            <a:off x="2574289" y="4907286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40"/>
                </a:lnTo>
                <a:lnTo>
                  <a:pt x="6819900" y="66030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87"/>
          <p:cNvSpPr/>
          <p:nvPr/>
        </p:nvSpPr>
        <p:spPr>
          <a:xfrm>
            <a:off x="2574289" y="4855216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2070"/>
                </a:lnTo>
                <a:lnTo>
                  <a:pt x="6819900" y="64758"/>
                </a:lnTo>
                <a:lnTo>
                  <a:pt x="6819900" y="11419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88"/>
          <p:cNvSpPr/>
          <p:nvPr/>
        </p:nvSpPr>
        <p:spPr>
          <a:xfrm>
            <a:off x="2574289" y="4801876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40"/>
                </a:lnTo>
                <a:lnTo>
                  <a:pt x="6819900" y="64759"/>
                </a:lnTo>
                <a:lnTo>
                  <a:pt x="6819900" y="11419"/>
                </a:lnTo>
                <a:lnTo>
                  <a:pt x="0" y="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89"/>
          <p:cNvSpPr/>
          <p:nvPr/>
        </p:nvSpPr>
        <p:spPr>
          <a:xfrm>
            <a:off x="2574289" y="4748536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39"/>
                </a:lnTo>
                <a:lnTo>
                  <a:pt x="6819900" y="64758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0"/>
          <p:cNvSpPr/>
          <p:nvPr/>
        </p:nvSpPr>
        <p:spPr>
          <a:xfrm>
            <a:off x="2574289" y="4695194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42"/>
                </a:lnTo>
                <a:lnTo>
                  <a:pt x="6819900" y="66030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1"/>
          <p:cNvSpPr/>
          <p:nvPr/>
        </p:nvSpPr>
        <p:spPr>
          <a:xfrm>
            <a:off x="2574289" y="4641854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30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2"/>
          <p:cNvSpPr/>
          <p:nvPr/>
        </p:nvSpPr>
        <p:spPr>
          <a:xfrm>
            <a:off x="2574289" y="4588514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30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CE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93"/>
          <p:cNvSpPr/>
          <p:nvPr/>
        </p:nvSpPr>
        <p:spPr>
          <a:xfrm>
            <a:off x="2574289" y="4535174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40"/>
                </a:lnTo>
                <a:lnTo>
                  <a:pt x="6819900" y="66030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94"/>
          <p:cNvSpPr/>
          <p:nvPr/>
        </p:nvSpPr>
        <p:spPr>
          <a:xfrm>
            <a:off x="2574289" y="4481834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30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95"/>
          <p:cNvSpPr/>
          <p:nvPr/>
        </p:nvSpPr>
        <p:spPr>
          <a:xfrm>
            <a:off x="2574289" y="4429764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2070"/>
                </a:lnTo>
                <a:lnTo>
                  <a:pt x="6819900" y="64761"/>
                </a:lnTo>
                <a:lnTo>
                  <a:pt x="6819900" y="1142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96"/>
          <p:cNvSpPr/>
          <p:nvPr/>
        </p:nvSpPr>
        <p:spPr>
          <a:xfrm>
            <a:off x="2574289" y="4376424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40"/>
                </a:lnTo>
                <a:lnTo>
                  <a:pt x="6819900" y="64761"/>
                </a:lnTo>
                <a:lnTo>
                  <a:pt x="6819900" y="11421"/>
                </a:lnTo>
                <a:lnTo>
                  <a:pt x="0" y="0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97"/>
          <p:cNvSpPr/>
          <p:nvPr/>
        </p:nvSpPr>
        <p:spPr>
          <a:xfrm>
            <a:off x="2574289" y="4323084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39"/>
                </a:lnTo>
                <a:lnTo>
                  <a:pt x="6819900" y="64761"/>
                </a:lnTo>
                <a:lnTo>
                  <a:pt x="6819900" y="11421"/>
                </a:lnTo>
                <a:lnTo>
                  <a:pt x="0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98"/>
          <p:cNvSpPr/>
          <p:nvPr/>
        </p:nvSpPr>
        <p:spPr>
          <a:xfrm>
            <a:off x="2574289" y="4269744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39"/>
                </a:lnTo>
                <a:lnTo>
                  <a:pt x="6819900" y="64761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99"/>
          <p:cNvSpPr/>
          <p:nvPr/>
        </p:nvSpPr>
        <p:spPr>
          <a:xfrm>
            <a:off x="2574289" y="4216404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28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0"/>
          <p:cNvSpPr/>
          <p:nvPr/>
        </p:nvSpPr>
        <p:spPr>
          <a:xfrm>
            <a:off x="2574289" y="4163064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28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1"/>
          <p:cNvSpPr/>
          <p:nvPr/>
        </p:nvSpPr>
        <p:spPr>
          <a:xfrm>
            <a:off x="2574289" y="4109724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28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02"/>
          <p:cNvSpPr/>
          <p:nvPr/>
        </p:nvSpPr>
        <p:spPr>
          <a:xfrm>
            <a:off x="2574289" y="4056384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40"/>
                </a:lnTo>
                <a:lnTo>
                  <a:pt x="6819900" y="66028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03"/>
          <p:cNvSpPr/>
          <p:nvPr/>
        </p:nvSpPr>
        <p:spPr>
          <a:xfrm>
            <a:off x="2574289" y="4003044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28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04"/>
          <p:cNvSpPr/>
          <p:nvPr/>
        </p:nvSpPr>
        <p:spPr>
          <a:xfrm>
            <a:off x="2574289" y="3950974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2070"/>
                </a:lnTo>
                <a:lnTo>
                  <a:pt x="6819900" y="64758"/>
                </a:lnTo>
                <a:lnTo>
                  <a:pt x="6819900" y="11419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05"/>
          <p:cNvSpPr/>
          <p:nvPr/>
        </p:nvSpPr>
        <p:spPr>
          <a:xfrm>
            <a:off x="2574289" y="3897632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42"/>
                </a:lnTo>
                <a:lnTo>
                  <a:pt x="6819900" y="64761"/>
                </a:lnTo>
                <a:lnTo>
                  <a:pt x="6819900" y="11421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06"/>
          <p:cNvSpPr/>
          <p:nvPr/>
        </p:nvSpPr>
        <p:spPr>
          <a:xfrm>
            <a:off x="2574289" y="3844292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39"/>
                </a:lnTo>
                <a:lnTo>
                  <a:pt x="6819900" y="64761"/>
                </a:lnTo>
                <a:lnTo>
                  <a:pt x="6819900" y="11421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07"/>
          <p:cNvSpPr/>
          <p:nvPr/>
        </p:nvSpPr>
        <p:spPr>
          <a:xfrm>
            <a:off x="2574289" y="3790952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39"/>
                </a:lnTo>
                <a:lnTo>
                  <a:pt x="6819900" y="64761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08"/>
          <p:cNvSpPr/>
          <p:nvPr/>
        </p:nvSpPr>
        <p:spPr>
          <a:xfrm>
            <a:off x="2574289" y="3737612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30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09"/>
          <p:cNvSpPr/>
          <p:nvPr/>
        </p:nvSpPr>
        <p:spPr>
          <a:xfrm>
            <a:off x="2574289" y="3684272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30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0"/>
          <p:cNvSpPr/>
          <p:nvPr/>
        </p:nvSpPr>
        <p:spPr>
          <a:xfrm>
            <a:off x="2574289" y="3630932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40"/>
                </a:lnTo>
                <a:lnTo>
                  <a:pt x="6819900" y="66030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1"/>
          <p:cNvSpPr/>
          <p:nvPr/>
        </p:nvSpPr>
        <p:spPr>
          <a:xfrm>
            <a:off x="2574289" y="3577592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30"/>
                </a:lnTo>
                <a:lnTo>
                  <a:pt x="6819900" y="12690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2"/>
          <p:cNvSpPr/>
          <p:nvPr/>
        </p:nvSpPr>
        <p:spPr>
          <a:xfrm>
            <a:off x="2574289" y="3525522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2070"/>
                </a:lnTo>
                <a:lnTo>
                  <a:pt x="6819900" y="64760"/>
                </a:lnTo>
                <a:lnTo>
                  <a:pt x="6819900" y="11421"/>
                </a:lnTo>
                <a:lnTo>
                  <a:pt x="0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13"/>
          <p:cNvSpPr/>
          <p:nvPr/>
        </p:nvSpPr>
        <p:spPr>
          <a:xfrm>
            <a:off x="2574289" y="3472182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40"/>
                </a:lnTo>
                <a:lnTo>
                  <a:pt x="6819900" y="64761"/>
                </a:lnTo>
                <a:lnTo>
                  <a:pt x="6819900" y="11419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14"/>
          <p:cNvSpPr/>
          <p:nvPr/>
        </p:nvSpPr>
        <p:spPr>
          <a:xfrm>
            <a:off x="2574289" y="3418842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39"/>
                </a:lnTo>
                <a:lnTo>
                  <a:pt x="6819900" y="64759"/>
                </a:lnTo>
                <a:lnTo>
                  <a:pt x="6819900" y="1141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15"/>
          <p:cNvSpPr/>
          <p:nvPr/>
        </p:nvSpPr>
        <p:spPr>
          <a:xfrm>
            <a:off x="2574289" y="3365501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39"/>
                </a:lnTo>
                <a:lnTo>
                  <a:pt x="6819900" y="64759"/>
                </a:lnTo>
                <a:lnTo>
                  <a:pt x="6819900" y="11419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16"/>
          <p:cNvSpPr/>
          <p:nvPr/>
        </p:nvSpPr>
        <p:spPr>
          <a:xfrm>
            <a:off x="2574289" y="3312162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70">
                <a:moveTo>
                  <a:pt x="0" y="0"/>
                </a:moveTo>
                <a:lnTo>
                  <a:pt x="0" y="53339"/>
                </a:lnTo>
                <a:lnTo>
                  <a:pt x="6819900" y="64759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17"/>
          <p:cNvSpPr/>
          <p:nvPr/>
        </p:nvSpPr>
        <p:spPr>
          <a:xfrm>
            <a:off x="2574289" y="3258822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28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18"/>
          <p:cNvSpPr/>
          <p:nvPr/>
        </p:nvSpPr>
        <p:spPr>
          <a:xfrm>
            <a:off x="2574289" y="3205482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40"/>
                </a:lnTo>
                <a:lnTo>
                  <a:pt x="6819900" y="66028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19"/>
          <p:cNvSpPr/>
          <p:nvPr/>
        </p:nvSpPr>
        <p:spPr>
          <a:xfrm>
            <a:off x="2574289" y="3152142"/>
            <a:ext cx="6819900" cy="66040"/>
          </a:xfrm>
          <a:custGeom>
            <a:avLst/>
            <a:gdLst/>
            <a:ahLst/>
            <a:cxnLst/>
            <a:rect l="l" t="t" r="r" b="b"/>
            <a:pathLst>
              <a:path w="6819900" h="66039">
                <a:moveTo>
                  <a:pt x="0" y="0"/>
                </a:moveTo>
                <a:lnTo>
                  <a:pt x="0" y="53339"/>
                </a:lnTo>
                <a:lnTo>
                  <a:pt x="6819900" y="66028"/>
                </a:lnTo>
                <a:lnTo>
                  <a:pt x="6819900" y="12688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0"/>
          <p:cNvSpPr/>
          <p:nvPr/>
        </p:nvSpPr>
        <p:spPr>
          <a:xfrm>
            <a:off x="2574289" y="3100072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69">
                <a:moveTo>
                  <a:pt x="0" y="0"/>
                </a:moveTo>
                <a:lnTo>
                  <a:pt x="0" y="52070"/>
                </a:lnTo>
                <a:lnTo>
                  <a:pt x="6819900" y="64758"/>
                </a:lnTo>
                <a:lnTo>
                  <a:pt x="6819900" y="11419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21"/>
          <p:cNvSpPr/>
          <p:nvPr/>
        </p:nvSpPr>
        <p:spPr>
          <a:xfrm>
            <a:off x="2574289" y="3046729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69">
                <a:moveTo>
                  <a:pt x="0" y="0"/>
                </a:moveTo>
                <a:lnTo>
                  <a:pt x="0" y="53342"/>
                </a:lnTo>
                <a:lnTo>
                  <a:pt x="6819900" y="64761"/>
                </a:lnTo>
                <a:lnTo>
                  <a:pt x="6819900" y="11421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22"/>
          <p:cNvSpPr/>
          <p:nvPr/>
        </p:nvSpPr>
        <p:spPr>
          <a:xfrm>
            <a:off x="2574289" y="2993389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69">
                <a:moveTo>
                  <a:pt x="0" y="0"/>
                </a:moveTo>
                <a:lnTo>
                  <a:pt x="0" y="53339"/>
                </a:lnTo>
                <a:lnTo>
                  <a:pt x="6819900" y="64761"/>
                </a:lnTo>
                <a:lnTo>
                  <a:pt x="6819900" y="11421"/>
                </a:lnTo>
                <a:lnTo>
                  <a:pt x="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23"/>
          <p:cNvSpPr/>
          <p:nvPr/>
        </p:nvSpPr>
        <p:spPr>
          <a:xfrm>
            <a:off x="2574289" y="2940056"/>
            <a:ext cx="6819900" cy="64769"/>
          </a:xfrm>
          <a:custGeom>
            <a:avLst/>
            <a:gdLst/>
            <a:ahLst/>
            <a:cxnLst/>
            <a:rect l="l" t="t" r="r" b="b"/>
            <a:pathLst>
              <a:path w="6819900" h="64769">
                <a:moveTo>
                  <a:pt x="3709" y="0"/>
                </a:moveTo>
                <a:lnTo>
                  <a:pt x="0" y="46983"/>
                </a:lnTo>
                <a:lnTo>
                  <a:pt x="0" y="53333"/>
                </a:lnTo>
                <a:lnTo>
                  <a:pt x="6819900" y="64755"/>
                </a:lnTo>
                <a:lnTo>
                  <a:pt x="6819900" y="46983"/>
                </a:lnTo>
                <a:lnTo>
                  <a:pt x="6818027" y="11412"/>
                </a:lnTo>
                <a:lnTo>
                  <a:pt x="370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24"/>
          <p:cNvSpPr/>
          <p:nvPr/>
        </p:nvSpPr>
        <p:spPr>
          <a:xfrm>
            <a:off x="2577999" y="2886734"/>
            <a:ext cx="6814820" cy="64769"/>
          </a:xfrm>
          <a:custGeom>
            <a:avLst/>
            <a:gdLst/>
            <a:ahLst/>
            <a:cxnLst/>
            <a:rect l="l" t="t" r="r" b="b"/>
            <a:pathLst>
              <a:path w="6814820" h="64769">
                <a:moveTo>
                  <a:pt x="9223" y="0"/>
                </a:moveTo>
                <a:lnTo>
                  <a:pt x="7720" y="5055"/>
                </a:lnTo>
                <a:lnTo>
                  <a:pt x="100" y="52045"/>
                </a:lnTo>
                <a:lnTo>
                  <a:pt x="0" y="53322"/>
                </a:lnTo>
                <a:lnTo>
                  <a:pt x="6814318" y="64734"/>
                </a:lnTo>
                <a:lnTo>
                  <a:pt x="6813650" y="52045"/>
                </a:lnTo>
                <a:lnTo>
                  <a:pt x="6806197" y="12647"/>
                </a:lnTo>
                <a:lnTo>
                  <a:pt x="9223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25"/>
          <p:cNvSpPr/>
          <p:nvPr/>
        </p:nvSpPr>
        <p:spPr>
          <a:xfrm>
            <a:off x="2587223" y="2833426"/>
            <a:ext cx="6797040" cy="66040"/>
          </a:xfrm>
          <a:custGeom>
            <a:avLst/>
            <a:gdLst/>
            <a:ahLst/>
            <a:cxnLst/>
            <a:rect l="l" t="t" r="r" b="b"/>
            <a:pathLst>
              <a:path w="6797040" h="66039">
                <a:moveTo>
                  <a:pt x="17206" y="0"/>
                </a:moveTo>
                <a:lnTo>
                  <a:pt x="12466" y="11373"/>
                </a:lnTo>
                <a:lnTo>
                  <a:pt x="0" y="53307"/>
                </a:lnTo>
                <a:lnTo>
                  <a:pt x="6796973" y="65955"/>
                </a:lnTo>
                <a:lnTo>
                  <a:pt x="6795536" y="58363"/>
                </a:lnTo>
                <a:lnTo>
                  <a:pt x="6781927" y="12585"/>
                </a:lnTo>
                <a:lnTo>
                  <a:pt x="17206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6"/>
          <p:cNvSpPr/>
          <p:nvPr/>
        </p:nvSpPr>
        <p:spPr>
          <a:xfrm>
            <a:off x="2604429" y="2780130"/>
            <a:ext cx="6765290" cy="66040"/>
          </a:xfrm>
          <a:custGeom>
            <a:avLst/>
            <a:gdLst/>
            <a:ahLst/>
            <a:cxnLst/>
            <a:rect l="l" t="t" r="r" b="b"/>
            <a:pathLst>
              <a:path w="6765290" h="66039">
                <a:moveTo>
                  <a:pt x="24056" y="0"/>
                </a:moveTo>
                <a:lnTo>
                  <a:pt x="14310" y="18949"/>
                </a:lnTo>
                <a:lnTo>
                  <a:pt x="0" y="53295"/>
                </a:lnTo>
                <a:lnTo>
                  <a:pt x="6764721" y="65880"/>
                </a:lnTo>
                <a:lnTo>
                  <a:pt x="6764360" y="64669"/>
                </a:lnTo>
                <a:lnTo>
                  <a:pt x="6745310" y="18949"/>
                </a:lnTo>
                <a:lnTo>
                  <a:pt x="6741993" y="12498"/>
                </a:lnTo>
                <a:lnTo>
                  <a:pt x="24056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27"/>
          <p:cNvSpPr/>
          <p:nvPr/>
        </p:nvSpPr>
        <p:spPr>
          <a:xfrm>
            <a:off x="2628485" y="2726848"/>
            <a:ext cx="6718300" cy="66040"/>
          </a:xfrm>
          <a:custGeom>
            <a:avLst/>
            <a:gdLst/>
            <a:ahLst/>
            <a:cxnLst/>
            <a:rect l="l" t="t" r="r" b="b"/>
            <a:pathLst>
              <a:path w="6718300" h="66039">
                <a:moveTo>
                  <a:pt x="30794" y="0"/>
                </a:moveTo>
                <a:lnTo>
                  <a:pt x="13114" y="27781"/>
                </a:lnTo>
                <a:lnTo>
                  <a:pt x="0" y="53282"/>
                </a:lnTo>
                <a:lnTo>
                  <a:pt x="6717937" y="65781"/>
                </a:lnTo>
                <a:lnTo>
                  <a:pt x="6698394" y="27781"/>
                </a:lnTo>
                <a:lnTo>
                  <a:pt x="6688597" y="12386"/>
                </a:lnTo>
                <a:lnTo>
                  <a:pt x="3079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28"/>
          <p:cNvSpPr/>
          <p:nvPr/>
        </p:nvSpPr>
        <p:spPr>
          <a:xfrm>
            <a:off x="2659279" y="2674826"/>
            <a:ext cx="6657975" cy="64769"/>
          </a:xfrm>
          <a:custGeom>
            <a:avLst/>
            <a:gdLst/>
            <a:ahLst/>
            <a:cxnLst/>
            <a:rect l="l" t="t" r="r" b="b"/>
            <a:pathLst>
              <a:path w="6657975" h="64769">
                <a:moveTo>
                  <a:pt x="38594" y="0"/>
                </a:moveTo>
                <a:lnTo>
                  <a:pt x="8990" y="37893"/>
                </a:lnTo>
                <a:lnTo>
                  <a:pt x="0" y="52021"/>
                </a:lnTo>
                <a:lnTo>
                  <a:pt x="6657803" y="64407"/>
                </a:lnTo>
                <a:lnTo>
                  <a:pt x="6640930" y="37893"/>
                </a:lnTo>
                <a:lnTo>
                  <a:pt x="6619935" y="11019"/>
                </a:lnTo>
                <a:lnTo>
                  <a:pt x="3859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29"/>
          <p:cNvSpPr/>
          <p:nvPr/>
        </p:nvSpPr>
        <p:spPr>
          <a:xfrm>
            <a:off x="2697873" y="2621572"/>
            <a:ext cx="6581775" cy="64769"/>
          </a:xfrm>
          <a:custGeom>
            <a:avLst/>
            <a:gdLst/>
            <a:ahLst/>
            <a:cxnLst/>
            <a:rect l="l" t="t" r="r" b="b"/>
            <a:pathLst>
              <a:path w="6581775" h="64769">
                <a:moveTo>
                  <a:pt x="51126" y="0"/>
                </a:moveTo>
                <a:lnTo>
                  <a:pt x="36436" y="13677"/>
                </a:lnTo>
                <a:lnTo>
                  <a:pt x="2146" y="50507"/>
                </a:lnTo>
                <a:lnTo>
                  <a:pt x="0" y="53254"/>
                </a:lnTo>
                <a:lnTo>
                  <a:pt x="6581341" y="64274"/>
                </a:lnTo>
                <a:lnTo>
                  <a:pt x="6570586" y="50507"/>
                </a:lnTo>
                <a:lnTo>
                  <a:pt x="6536296" y="13677"/>
                </a:lnTo>
                <a:lnTo>
                  <a:pt x="6533158" y="10853"/>
                </a:lnTo>
                <a:lnTo>
                  <a:pt x="51126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30"/>
          <p:cNvSpPr/>
          <p:nvPr/>
        </p:nvSpPr>
        <p:spPr>
          <a:xfrm>
            <a:off x="2749000" y="2568339"/>
            <a:ext cx="6482080" cy="64135"/>
          </a:xfrm>
          <a:custGeom>
            <a:avLst/>
            <a:gdLst/>
            <a:ahLst/>
            <a:cxnLst/>
            <a:rect l="l" t="t" r="r" b="b"/>
            <a:pathLst>
              <a:path w="6482080" h="64135">
                <a:moveTo>
                  <a:pt x="64146" y="0"/>
                </a:moveTo>
                <a:lnTo>
                  <a:pt x="62779" y="870"/>
                </a:lnTo>
                <a:lnTo>
                  <a:pt x="22139" y="32620"/>
                </a:lnTo>
                <a:lnTo>
                  <a:pt x="0" y="53232"/>
                </a:lnTo>
                <a:lnTo>
                  <a:pt x="6482031" y="64086"/>
                </a:lnTo>
                <a:lnTo>
                  <a:pt x="6447069" y="32620"/>
                </a:lnTo>
                <a:lnTo>
                  <a:pt x="6419816" y="10642"/>
                </a:lnTo>
                <a:lnTo>
                  <a:pt x="6414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31"/>
          <p:cNvSpPr/>
          <p:nvPr/>
        </p:nvSpPr>
        <p:spPr>
          <a:xfrm>
            <a:off x="2813147" y="2515156"/>
            <a:ext cx="6355715" cy="64135"/>
          </a:xfrm>
          <a:custGeom>
            <a:avLst/>
            <a:gdLst/>
            <a:ahLst/>
            <a:cxnLst/>
            <a:rect l="l" t="t" r="r" b="b"/>
            <a:pathLst>
              <a:path w="6355715" h="64135">
                <a:moveTo>
                  <a:pt x="93359" y="0"/>
                </a:moveTo>
                <a:lnTo>
                  <a:pt x="84992" y="3253"/>
                </a:lnTo>
                <a:lnTo>
                  <a:pt x="40542" y="27383"/>
                </a:lnTo>
                <a:lnTo>
                  <a:pt x="0" y="53183"/>
                </a:lnTo>
                <a:lnTo>
                  <a:pt x="6355670" y="63825"/>
                </a:lnTo>
                <a:lnTo>
                  <a:pt x="6343552" y="54053"/>
                </a:lnTo>
                <a:lnTo>
                  <a:pt x="6301642" y="27383"/>
                </a:lnTo>
                <a:lnTo>
                  <a:pt x="6270251" y="10342"/>
                </a:lnTo>
                <a:lnTo>
                  <a:pt x="9335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32"/>
          <p:cNvSpPr/>
          <p:nvPr/>
        </p:nvSpPr>
        <p:spPr>
          <a:xfrm>
            <a:off x="2906506" y="2475229"/>
            <a:ext cx="6177280" cy="50800"/>
          </a:xfrm>
          <a:custGeom>
            <a:avLst/>
            <a:gdLst/>
            <a:ahLst/>
            <a:cxnLst/>
            <a:rect l="l" t="t" r="r" b="b"/>
            <a:pathLst>
              <a:path w="6177280" h="50800">
                <a:moveTo>
                  <a:pt x="5975873" y="0"/>
                </a:moveTo>
                <a:lnTo>
                  <a:pt x="179593" y="0"/>
                </a:lnTo>
                <a:lnTo>
                  <a:pt x="132603" y="1270"/>
                </a:lnTo>
                <a:lnTo>
                  <a:pt x="84343" y="11430"/>
                </a:lnTo>
                <a:lnTo>
                  <a:pt x="37353" y="25400"/>
                </a:lnTo>
                <a:lnTo>
                  <a:pt x="0" y="39926"/>
                </a:lnTo>
                <a:lnTo>
                  <a:pt x="6176891" y="50268"/>
                </a:lnTo>
                <a:lnTo>
                  <a:pt x="6118113" y="25400"/>
                </a:lnTo>
                <a:lnTo>
                  <a:pt x="6072393" y="11430"/>
                </a:lnTo>
                <a:lnTo>
                  <a:pt x="6022863" y="1270"/>
                </a:lnTo>
                <a:lnTo>
                  <a:pt x="5975873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33"/>
          <p:cNvSpPr txBox="1"/>
          <p:nvPr/>
        </p:nvSpPr>
        <p:spPr>
          <a:xfrm>
            <a:off x="5628640" y="2099511"/>
            <a:ext cx="711835" cy="855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5720">
              <a:lnSpc>
                <a:spcPct val="100000"/>
              </a:lnSpc>
            </a:pP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erver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rvi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5" name="object 134"/>
          <p:cNvSpPr txBox="1"/>
          <p:nvPr/>
        </p:nvSpPr>
        <p:spPr>
          <a:xfrm>
            <a:off x="2726689" y="3331209"/>
            <a:ext cx="1211580" cy="500380"/>
          </a:xfrm>
          <a:prstGeom prst="rect">
            <a:avLst/>
          </a:prstGeom>
          <a:solidFill>
            <a:srgbClr val="FFFF99"/>
          </a:solidFill>
          <a:ln w="93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0209" marR="275590" indent="-12573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Conn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H</a:t>
            </a:r>
            <a:r>
              <a:rPr sz="1200" spc="-10" dirty="0">
                <a:latin typeface="Times New Roman"/>
                <a:cs typeface="Times New Roman"/>
              </a:rPr>
              <a:t>TT</a:t>
            </a:r>
            <a:r>
              <a:rPr sz="1200" dirty="0">
                <a:latin typeface="Times New Roman"/>
                <a:cs typeface="Times New Roman"/>
              </a:rPr>
              <a:t>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6" name="object 135"/>
          <p:cNvSpPr txBox="1"/>
          <p:nvPr/>
        </p:nvSpPr>
        <p:spPr>
          <a:xfrm>
            <a:off x="2726689" y="4546600"/>
            <a:ext cx="1211580" cy="499109"/>
          </a:xfrm>
          <a:prstGeom prst="rect">
            <a:avLst/>
          </a:prstGeom>
          <a:solidFill>
            <a:srgbClr val="FFFF99"/>
          </a:solidFill>
          <a:ln w="93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3709" marR="294640" indent="-208279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Conn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7" name="object 136"/>
          <p:cNvSpPr txBox="1"/>
          <p:nvPr/>
        </p:nvSpPr>
        <p:spPr>
          <a:xfrm>
            <a:off x="2726689" y="3902709"/>
            <a:ext cx="1211580" cy="500380"/>
          </a:xfrm>
          <a:prstGeom prst="rect">
            <a:avLst/>
          </a:prstGeom>
          <a:solidFill>
            <a:srgbClr val="FFFF99"/>
          </a:solidFill>
          <a:ln w="93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8300" marR="275590" indent="-8382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Conn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PS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8" name="object 137"/>
          <p:cNvSpPr txBox="1"/>
          <p:nvPr/>
        </p:nvSpPr>
        <p:spPr>
          <a:xfrm>
            <a:off x="1277619" y="3507027"/>
            <a:ext cx="6134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8080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9" name="object 138"/>
          <p:cNvSpPr/>
          <p:nvPr/>
        </p:nvSpPr>
        <p:spPr>
          <a:xfrm>
            <a:off x="1856739" y="3580765"/>
            <a:ext cx="623570" cy="0"/>
          </a:xfrm>
          <a:custGeom>
            <a:avLst/>
            <a:gdLst/>
            <a:ahLst/>
            <a:cxnLst/>
            <a:rect l="l" t="t" r="r" b="b"/>
            <a:pathLst>
              <a:path w="623569">
                <a:moveTo>
                  <a:pt x="0" y="0"/>
                </a:moveTo>
                <a:lnTo>
                  <a:pt x="6235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39"/>
          <p:cNvSpPr/>
          <p:nvPr/>
        </p:nvSpPr>
        <p:spPr>
          <a:xfrm>
            <a:off x="2457450" y="3525520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30" h="113029">
                <a:moveTo>
                  <a:pt x="10160" y="0"/>
                </a:moveTo>
                <a:lnTo>
                  <a:pt x="0" y="16509"/>
                </a:lnTo>
                <a:lnTo>
                  <a:pt x="72389" y="55879"/>
                </a:lnTo>
                <a:lnTo>
                  <a:pt x="0" y="96519"/>
                </a:lnTo>
                <a:lnTo>
                  <a:pt x="10160" y="113029"/>
                </a:lnTo>
                <a:lnTo>
                  <a:pt x="113030" y="5587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40"/>
          <p:cNvSpPr txBox="1"/>
          <p:nvPr/>
        </p:nvSpPr>
        <p:spPr>
          <a:xfrm>
            <a:off x="1277619" y="4078527"/>
            <a:ext cx="6134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8443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2" name="object 141"/>
          <p:cNvSpPr/>
          <p:nvPr/>
        </p:nvSpPr>
        <p:spPr>
          <a:xfrm>
            <a:off x="1856739" y="4154804"/>
            <a:ext cx="623570" cy="0"/>
          </a:xfrm>
          <a:custGeom>
            <a:avLst/>
            <a:gdLst/>
            <a:ahLst/>
            <a:cxnLst/>
            <a:rect l="l" t="t" r="r" b="b"/>
            <a:pathLst>
              <a:path w="623569">
                <a:moveTo>
                  <a:pt x="0" y="0"/>
                </a:moveTo>
                <a:lnTo>
                  <a:pt x="6235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42"/>
          <p:cNvSpPr txBox="1"/>
          <p:nvPr/>
        </p:nvSpPr>
        <p:spPr>
          <a:xfrm>
            <a:off x="1277619" y="4722417"/>
            <a:ext cx="6515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trike="sngStrike" dirty="0">
                <a:latin typeface="Times New Roman"/>
                <a:cs typeface="Times New Roman"/>
              </a:rPr>
              <a:t>8</a:t>
            </a:r>
            <a:r>
              <a:rPr sz="1200" strike="noStrike" dirty="0">
                <a:latin typeface="Times New Roman"/>
                <a:cs typeface="Times New Roman"/>
              </a:rPr>
              <a:t>009</a:t>
            </a:r>
            <a:r>
              <a:rPr sz="1200" strike="sngStrike" dirty="0">
                <a:latin typeface="Times New Roman"/>
                <a:cs typeface="Times New Roman"/>
              </a:rPr>
              <a:t> 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4" name="object 143"/>
          <p:cNvSpPr/>
          <p:nvPr/>
        </p:nvSpPr>
        <p:spPr>
          <a:xfrm>
            <a:off x="2457450" y="4098290"/>
            <a:ext cx="113030" cy="114300"/>
          </a:xfrm>
          <a:custGeom>
            <a:avLst/>
            <a:gdLst/>
            <a:ahLst/>
            <a:cxnLst/>
            <a:rect l="l" t="t" r="r" b="b"/>
            <a:pathLst>
              <a:path w="113030" h="114300">
                <a:moveTo>
                  <a:pt x="10160" y="0"/>
                </a:moveTo>
                <a:lnTo>
                  <a:pt x="0" y="16510"/>
                </a:lnTo>
                <a:lnTo>
                  <a:pt x="72389" y="57150"/>
                </a:lnTo>
                <a:lnTo>
                  <a:pt x="0" y="96520"/>
                </a:lnTo>
                <a:lnTo>
                  <a:pt x="10160" y="114300"/>
                </a:lnTo>
                <a:lnTo>
                  <a:pt x="113030" y="57150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44"/>
          <p:cNvSpPr/>
          <p:nvPr/>
        </p:nvSpPr>
        <p:spPr>
          <a:xfrm>
            <a:off x="2457450" y="4742179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30" h="113029">
                <a:moveTo>
                  <a:pt x="10160" y="0"/>
                </a:moveTo>
                <a:lnTo>
                  <a:pt x="0" y="16510"/>
                </a:lnTo>
                <a:lnTo>
                  <a:pt x="72389" y="55880"/>
                </a:lnTo>
                <a:lnTo>
                  <a:pt x="0" y="95250"/>
                </a:lnTo>
                <a:lnTo>
                  <a:pt x="10160" y="113030"/>
                </a:lnTo>
                <a:lnTo>
                  <a:pt x="113030" y="55880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45"/>
          <p:cNvSpPr/>
          <p:nvPr/>
        </p:nvSpPr>
        <p:spPr>
          <a:xfrm>
            <a:off x="4090670" y="3188970"/>
            <a:ext cx="5076190" cy="2071370"/>
          </a:xfrm>
          <a:custGeom>
            <a:avLst/>
            <a:gdLst/>
            <a:ahLst/>
            <a:cxnLst/>
            <a:rect l="l" t="t" r="r" b="b"/>
            <a:pathLst>
              <a:path w="5076190" h="2071370">
                <a:moveTo>
                  <a:pt x="4730750" y="0"/>
                </a:moveTo>
                <a:lnTo>
                  <a:pt x="345439" y="0"/>
                </a:lnTo>
                <a:lnTo>
                  <a:pt x="319553" y="1264"/>
                </a:lnTo>
                <a:lnTo>
                  <a:pt x="268298" y="10998"/>
                </a:lnTo>
                <a:lnTo>
                  <a:pt x="218598" y="29487"/>
                </a:lnTo>
                <a:lnTo>
                  <a:pt x="171489" y="55711"/>
                </a:lnTo>
                <a:lnTo>
                  <a:pt x="128007" y="88648"/>
                </a:lnTo>
                <a:lnTo>
                  <a:pt x="89188" y="127277"/>
                </a:lnTo>
                <a:lnTo>
                  <a:pt x="56069" y="170577"/>
                </a:lnTo>
                <a:lnTo>
                  <a:pt x="29686" y="217527"/>
                </a:lnTo>
                <a:lnTo>
                  <a:pt x="11075" y="267106"/>
                </a:lnTo>
                <a:lnTo>
                  <a:pt x="1273" y="318292"/>
                </a:lnTo>
                <a:lnTo>
                  <a:pt x="0" y="344169"/>
                </a:lnTo>
                <a:lnTo>
                  <a:pt x="0" y="1725929"/>
                </a:lnTo>
                <a:lnTo>
                  <a:pt x="5008" y="1777573"/>
                </a:lnTo>
                <a:lnTo>
                  <a:pt x="19344" y="1828180"/>
                </a:lnTo>
                <a:lnTo>
                  <a:pt x="41970" y="1876714"/>
                </a:lnTo>
                <a:lnTo>
                  <a:pt x="71851" y="1922139"/>
                </a:lnTo>
                <a:lnTo>
                  <a:pt x="107950" y="1963419"/>
                </a:lnTo>
                <a:lnTo>
                  <a:pt x="149230" y="1999518"/>
                </a:lnTo>
                <a:lnTo>
                  <a:pt x="194655" y="2029399"/>
                </a:lnTo>
                <a:lnTo>
                  <a:pt x="243189" y="2052025"/>
                </a:lnTo>
                <a:lnTo>
                  <a:pt x="293796" y="2066361"/>
                </a:lnTo>
                <a:lnTo>
                  <a:pt x="345439" y="2071369"/>
                </a:lnTo>
                <a:lnTo>
                  <a:pt x="4730750" y="2071369"/>
                </a:lnTo>
                <a:lnTo>
                  <a:pt x="4782393" y="2066361"/>
                </a:lnTo>
                <a:lnTo>
                  <a:pt x="4833000" y="2052025"/>
                </a:lnTo>
                <a:lnTo>
                  <a:pt x="4881534" y="2029399"/>
                </a:lnTo>
                <a:lnTo>
                  <a:pt x="4926959" y="1999518"/>
                </a:lnTo>
                <a:lnTo>
                  <a:pt x="4968240" y="1963419"/>
                </a:lnTo>
                <a:lnTo>
                  <a:pt x="5004338" y="1922139"/>
                </a:lnTo>
                <a:lnTo>
                  <a:pt x="5034219" y="1876714"/>
                </a:lnTo>
                <a:lnTo>
                  <a:pt x="5056845" y="1828180"/>
                </a:lnTo>
                <a:lnTo>
                  <a:pt x="5071181" y="1777573"/>
                </a:lnTo>
                <a:lnTo>
                  <a:pt x="5076189" y="1725929"/>
                </a:lnTo>
                <a:lnTo>
                  <a:pt x="5076189" y="344169"/>
                </a:lnTo>
                <a:lnTo>
                  <a:pt x="5071181" y="292562"/>
                </a:lnTo>
                <a:lnTo>
                  <a:pt x="5056845" y="242051"/>
                </a:lnTo>
                <a:lnTo>
                  <a:pt x="5034219" y="193659"/>
                </a:lnTo>
                <a:lnTo>
                  <a:pt x="5004338" y="148407"/>
                </a:lnTo>
                <a:lnTo>
                  <a:pt x="4968240" y="107314"/>
                </a:lnTo>
                <a:lnTo>
                  <a:pt x="4926959" y="71404"/>
                </a:lnTo>
                <a:lnTo>
                  <a:pt x="4881534" y="41696"/>
                </a:lnTo>
                <a:lnTo>
                  <a:pt x="4833000" y="19212"/>
                </a:lnTo>
                <a:lnTo>
                  <a:pt x="4782393" y="4973"/>
                </a:lnTo>
                <a:lnTo>
                  <a:pt x="47307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46"/>
          <p:cNvSpPr txBox="1"/>
          <p:nvPr/>
        </p:nvSpPr>
        <p:spPr>
          <a:xfrm>
            <a:off x="6291579" y="3365701"/>
            <a:ext cx="6737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Engi</a:t>
            </a:r>
            <a:r>
              <a:rPr sz="1800" spc="0" dirty="0">
                <a:latin typeface="Times New Roman"/>
                <a:cs typeface="Times New Roman"/>
              </a:rPr>
              <a:t>n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8" name="object 147"/>
          <p:cNvSpPr/>
          <p:nvPr/>
        </p:nvSpPr>
        <p:spPr>
          <a:xfrm>
            <a:off x="4392929" y="3760470"/>
            <a:ext cx="4622800" cy="1356360"/>
          </a:xfrm>
          <a:custGeom>
            <a:avLst/>
            <a:gdLst/>
            <a:ahLst/>
            <a:cxnLst/>
            <a:rect l="l" t="t" r="r" b="b"/>
            <a:pathLst>
              <a:path w="4622800" h="1356360">
                <a:moveTo>
                  <a:pt x="4396740" y="0"/>
                </a:moveTo>
                <a:lnTo>
                  <a:pt x="226060" y="0"/>
                </a:lnTo>
                <a:lnTo>
                  <a:pt x="209119" y="833"/>
                </a:lnTo>
                <a:lnTo>
                  <a:pt x="159146" y="12659"/>
                </a:lnTo>
                <a:lnTo>
                  <a:pt x="112224" y="36692"/>
                </a:lnTo>
                <a:lnTo>
                  <a:pt x="70643" y="70643"/>
                </a:lnTo>
                <a:lnTo>
                  <a:pt x="36692" y="112224"/>
                </a:lnTo>
                <a:lnTo>
                  <a:pt x="12659" y="159146"/>
                </a:lnTo>
                <a:lnTo>
                  <a:pt x="833" y="209119"/>
                </a:lnTo>
                <a:lnTo>
                  <a:pt x="0" y="226059"/>
                </a:lnTo>
                <a:lnTo>
                  <a:pt x="0" y="1130299"/>
                </a:lnTo>
                <a:lnTo>
                  <a:pt x="7248" y="1180782"/>
                </a:lnTo>
                <a:lnTo>
                  <a:pt x="27466" y="1228975"/>
                </a:lnTo>
                <a:lnTo>
                  <a:pt x="58365" y="1272590"/>
                </a:lnTo>
                <a:lnTo>
                  <a:pt x="97657" y="1309339"/>
                </a:lnTo>
                <a:lnTo>
                  <a:pt x="143053" y="1336932"/>
                </a:lnTo>
                <a:lnTo>
                  <a:pt x="192264" y="1353082"/>
                </a:lnTo>
                <a:lnTo>
                  <a:pt x="226060" y="1356359"/>
                </a:lnTo>
                <a:lnTo>
                  <a:pt x="4396740" y="1356359"/>
                </a:lnTo>
                <a:lnTo>
                  <a:pt x="4447222" y="1349111"/>
                </a:lnTo>
                <a:lnTo>
                  <a:pt x="4495415" y="1328893"/>
                </a:lnTo>
                <a:lnTo>
                  <a:pt x="4539030" y="1297994"/>
                </a:lnTo>
                <a:lnTo>
                  <a:pt x="4575779" y="1258702"/>
                </a:lnTo>
                <a:lnTo>
                  <a:pt x="4603372" y="1213306"/>
                </a:lnTo>
                <a:lnTo>
                  <a:pt x="4619522" y="1164095"/>
                </a:lnTo>
                <a:lnTo>
                  <a:pt x="4622800" y="1130299"/>
                </a:lnTo>
                <a:lnTo>
                  <a:pt x="4622800" y="226059"/>
                </a:lnTo>
                <a:lnTo>
                  <a:pt x="4615551" y="175577"/>
                </a:lnTo>
                <a:lnTo>
                  <a:pt x="4595333" y="127384"/>
                </a:lnTo>
                <a:lnTo>
                  <a:pt x="4564434" y="83769"/>
                </a:lnTo>
                <a:lnTo>
                  <a:pt x="4525142" y="47020"/>
                </a:lnTo>
                <a:lnTo>
                  <a:pt x="4479746" y="19427"/>
                </a:lnTo>
                <a:lnTo>
                  <a:pt x="4430535" y="3277"/>
                </a:lnTo>
                <a:lnTo>
                  <a:pt x="439674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48"/>
          <p:cNvSpPr txBox="1"/>
          <p:nvPr/>
        </p:nvSpPr>
        <p:spPr>
          <a:xfrm>
            <a:off x="6475729" y="3902911"/>
            <a:ext cx="4572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Host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0" name="object 149"/>
          <p:cNvSpPr/>
          <p:nvPr/>
        </p:nvSpPr>
        <p:spPr>
          <a:xfrm>
            <a:off x="4772659" y="4259579"/>
            <a:ext cx="1438910" cy="713740"/>
          </a:xfrm>
          <a:custGeom>
            <a:avLst/>
            <a:gdLst/>
            <a:ahLst/>
            <a:cxnLst/>
            <a:rect l="l" t="t" r="r" b="b"/>
            <a:pathLst>
              <a:path w="1438910" h="713739">
                <a:moveTo>
                  <a:pt x="1438910" y="0"/>
                </a:moveTo>
                <a:lnTo>
                  <a:pt x="0" y="0"/>
                </a:lnTo>
                <a:lnTo>
                  <a:pt x="0" y="713740"/>
                </a:lnTo>
                <a:lnTo>
                  <a:pt x="1438910" y="713740"/>
                </a:lnTo>
                <a:lnTo>
                  <a:pt x="143891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50"/>
          <p:cNvSpPr/>
          <p:nvPr/>
        </p:nvSpPr>
        <p:spPr>
          <a:xfrm>
            <a:off x="4772659" y="4259579"/>
            <a:ext cx="1438910" cy="713740"/>
          </a:xfrm>
          <a:custGeom>
            <a:avLst/>
            <a:gdLst/>
            <a:ahLst/>
            <a:cxnLst/>
            <a:rect l="l" t="t" r="r" b="b"/>
            <a:pathLst>
              <a:path w="1438910" h="713739">
                <a:moveTo>
                  <a:pt x="720089" y="713740"/>
                </a:moveTo>
                <a:lnTo>
                  <a:pt x="0" y="713740"/>
                </a:lnTo>
                <a:lnTo>
                  <a:pt x="0" y="0"/>
                </a:lnTo>
                <a:lnTo>
                  <a:pt x="1438910" y="0"/>
                </a:lnTo>
                <a:lnTo>
                  <a:pt x="1438910" y="713740"/>
                </a:lnTo>
                <a:lnTo>
                  <a:pt x="720089" y="71374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51"/>
          <p:cNvSpPr txBox="1"/>
          <p:nvPr/>
        </p:nvSpPr>
        <p:spPr>
          <a:xfrm>
            <a:off x="5237479" y="4322367"/>
            <a:ext cx="50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10" dirty="0">
                <a:latin typeface="Times New Roman"/>
                <a:cs typeface="Times New Roman"/>
              </a:rPr>
              <a:t>o</a:t>
            </a:r>
            <a:r>
              <a:rPr sz="1200" spc="-5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3" name="object 152"/>
          <p:cNvSpPr/>
          <p:nvPr/>
        </p:nvSpPr>
        <p:spPr>
          <a:xfrm>
            <a:off x="4923925" y="4688840"/>
            <a:ext cx="378460" cy="214629"/>
          </a:xfrm>
          <a:custGeom>
            <a:avLst/>
            <a:gdLst/>
            <a:ahLst/>
            <a:cxnLst/>
            <a:rect l="l" t="t" r="r" b="b"/>
            <a:pathLst>
              <a:path w="378460" h="214629">
                <a:moveTo>
                  <a:pt x="189094" y="0"/>
                </a:moveTo>
                <a:lnTo>
                  <a:pt x="148237" y="2388"/>
                </a:lnTo>
                <a:lnTo>
                  <a:pt x="99716" y="12310"/>
                </a:lnTo>
                <a:lnTo>
                  <a:pt x="58794" y="29069"/>
                </a:lnTo>
                <a:lnTo>
                  <a:pt x="27308" y="51724"/>
                </a:lnTo>
                <a:lnTo>
                  <a:pt x="3184" y="89473"/>
                </a:lnTo>
                <a:lnTo>
                  <a:pt x="0" y="110952"/>
                </a:lnTo>
                <a:lnTo>
                  <a:pt x="1457" y="121188"/>
                </a:lnTo>
                <a:lnTo>
                  <a:pt x="22129" y="158464"/>
                </a:lnTo>
                <a:lnTo>
                  <a:pt x="63566" y="188062"/>
                </a:lnTo>
                <a:lnTo>
                  <a:pt x="105874" y="203777"/>
                </a:lnTo>
                <a:lnTo>
                  <a:pt x="155942" y="212806"/>
                </a:lnTo>
                <a:lnTo>
                  <a:pt x="192802" y="214611"/>
                </a:lnTo>
                <a:lnTo>
                  <a:pt x="211237" y="213957"/>
                </a:lnTo>
                <a:lnTo>
                  <a:pt x="262577" y="206696"/>
                </a:lnTo>
                <a:lnTo>
                  <a:pt x="306613" y="192278"/>
                </a:lnTo>
                <a:lnTo>
                  <a:pt x="341605" y="171720"/>
                </a:lnTo>
                <a:lnTo>
                  <a:pt x="371188" y="136515"/>
                </a:lnTo>
                <a:lnTo>
                  <a:pt x="378314" y="105585"/>
                </a:lnTo>
                <a:lnTo>
                  <a:pt x="377321" y="95283"/>
                </a:lnTo>
                <a:lnTo>
                  <a:pt x="358057" y="57543"/>
                </a:lnTo>
                <a:lnTo>
                  <a:pt x="317471" y="27329"/>
                </a:lnTo>
                <a:lnTo>
                  <a:pt x="275560" y="11189"/>
                </a:lnTo>
                <a:lnTo>
                  <a:pt x="225779" y="1872"/>
                </a:lnTo>
                <a:lnTo>
                  <a:pt x="189094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53"/>
          <p:cNvSpPr/>
          <p:nvPr/>
        </p:nvSpPr>
        <p:spPr>
          <a:xfrm>
            <a:off x="4923925" y="4688840"/>
            <a:ext cx="378460" cy="214629"/>
          </a:xfrm>
          <a:custGeom>
            <a:avLst/>
            <a:gdLst/>
            <a:ahLst/>
            <a:cxnLst/>
            <a:rect l="l" t="t" r="r" b="b"/>
            <a:pathLst>
              <a:path w="378460" h="214629">
                <a:moveTo>
                  <a:pt x="189094" y="0"/>
                </a:moveTo>
                <a:lnTo>
                  <a:pt x="243138" y="4151"/>
                </a:lnTo>
                <a:lnTo>
                  <a:pt x="290492" y="15865"/>
                </a:lnTo>
                <a:lnTo>
                  <a:pt x="329388" y="34033"/>
                </a:lnTo>
                <a:lnTo>
                  <a:pt x="365036" y="66375"/>
                </a:lnTo>
                <a:lnTo>
                  <a:pt x="378314" y="105585"/>
                </a:lnTo>
                <a:lnTo>
                  <a:pt x="377502" y="116251"/>
                </a:lnTo>
                <a:lnTo>
                  <a:pt x="359051" y="155105"/>
                </a:lnTo>
                <a:lnTo>
                  <a:pt x="319368" y="186057"/>
                </a:lnTo>
                <a:lnTo>
                  <a:pt x="278153" y="202635"/>
                </a:lnTo>
                <a:lnTo>
                  <a:pt x="229055" y="212394"/>
                </a:lnTo>
                <a:lnTo>
                  <a:pt x="192802" y="214611"/>
                </a:lnTo>
                <a:lnTo>
                  <a:pt x="174065" y="214155"/>
                </a:lnTo>
                <a:lnTo>
                  <a:pt x="121784" y="207579"/>
                </a:lnTo>
                <a:lnTo>
                  <a:pt x="76702" y="193980"/>
                </a:lnTo>
                <a:lnTo>
                  <a:pt x="40501" y="174373"/>
                </a:lnTo>
                <a:lnTo>
                  <a:pt x="8949" y="140635"/>
                </a:lnTo>
                <a:lnTo>
                  <a:pt x="0" y="110952"/>
                </a:lnTo>
                <a:lnTo>
                  <a:pt x="795" y="100025"/>
                </a:lnTo>
                <a:lnTo>
                  <a:pt x="19228" y="60423"/>
                </a:lnTo>
                <a:lnTo>
                  <a:pt x="58794" y="29069"/>
                </a:lnTo>
                <a:lnTo>
                  <a:pt x="99716" y="12310"/>
                </a:lnTo>
                <a:lnTo>
                  <a:pt x="148237" y="2388"/>
                </a:lnTo>
                <a:lnTo>
                  <a:pt x="189094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54"/>
          <p:cNvSpPr/>
          <p:nvPr/>
        </p:nvSpPr>
        <p:spPr>
          <a:xfrm>
            <a:off x="5454720" y="4546600"/>
            <a:ext cx="378460" cy="213360"/>
          </a:xfrm>
          <a:custGeom>
            <a:avLst/>
            <a:gdLst/>
            <a:ahLst/>
            <a:cxnLst/>
            <a:rect l="l" t="t" r="r" b="b"/>
            <a:pathLst>
              <a:path w="378460" h="213360">
                <a:moveTo>
                  <a:pt x="189159" y="0"/>
                </a:moveTo>
                <a:lnTo>
                  <a:pt x="148724" y="2235"/>
                </a:lnTo>
                <a:lnTo>
                  <a:pt x="99773" y="11865"/>
                </a:lnTo>
                <a:lnTo>
                  <a:pt x="58693" y="28299"/>
                </a:lnTo>
                <a:lnTo>
                  <a:pt x="27215" y="50666"/>
                </a:lnTo>
                <a:lnTo>
                  <a:pt x="3178" y="88218"/>
                </a:lnTo>
                <a:lnTo>
                  <a:pt x="0" y="109726"/>
                </a:lnTo>
                <a:lnTo>
                  <a:pt x="1275" y="119863"/>
                </a:lnTo>
                <a:lnTo>
                  <a:pt x="21299" y="156950"/>
                </a:lnTo>
                <a:lnTo>
                  <a:pt x="62314" y="186590"/>
                </a:lnTo>
                <a:lnTo>
                  <a:pt x="104537" y="202403"/>
                </a:lnTo>
                <a:lnTo>
                  <a:pt x="154779" y="211520"/>
                </a:lnTo>
                <a:lnTo>
                  <a:pt x="191928" y="213349"/>
                </a:lnTo>
                <a:lnTo>
                  <a:pt x="210254" y="212737"/>
                </a:lnTo>
                <a:lnTo>
                  <a:pt x="261520" y="205579"/>
                </a:lnTo>
                <a:lnTo>
                  <a:pt x="305760" y="191265"/>
                </a:lnTo>
                <a:lnTo>
                  <a:pt x="341096" y="170863"/>
                </a:lnTo>
                <a:lnTo>
                  <a:pt x="371117" y="136029"/>
                </a:lnTo>
                <a:lnTo>
                  <a:pt x="378379" y="105562"/>
                </a:lnTo>
                <a:lnTo>
                  <a:pt x="377371" y="95067"/>
                </a:lnTo>
                <a:lnTo>
                  <a:pt x="357885" y="56983"/>
                </a:lnTo>
                <a:lnTo>
                  <a:pt x="317032" y="26885"/>
                </a:lnTo>
                <a:lnTo>
                  <a:pt x="275067" y="10958"/>
                </a:lnTo>
                <a:lnTo>
                  <a:pt x="225497" y="1826"/>
                </a:lnTo>
                <a:lnTo>
                  <a:pt x="18915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55"/>
          <p:cNvSpPr/>
          <p:nvPr/>
        </p:nvSpPr>
        <p:spPr>
          <a:xfrm>
            <a:off x="5454720" y="4546600"/>
            <a:ext cx="378460" cy="213360"/>
          </a:xfrm>
          <a:custGeom>
            <a:avLst/>
            <a:gdLst/>
            <a:ahLst/>
            <a:cxnLst/>
            <a:rect l="l" t="t" r="r" b="b"/>
            <a:pathLst>
              <a:path w="378460" h="213360">
                <a:moveTo>
                  <a:pt x="189159" y="0"/>
                </a:moveTo>
                <a:lnTo>
                  <a:pt x="242749" y="4054"/>
                </a:lnTo>
                <a:lnTo>
                  <a:pt x="289994" y="15561"/>
                </a:lnTo>
                <a:lnTo>
                  <a:pt x="329003" y="33533"/>
                </a:lnTo>
                <a:lnTo>
                  <a:pt x="364934" y="65847"/>
                </a:lnTo>
                <a:lnTo>
                  <a:pt x="378379" y="105562"/>
                </a:lnTo>
                <a:lnTo>
                  <a:pt x="377550" y="116052"/>
                </a:lnTo>
                <a:lnTo>
                  <a:pt x="358780" y="154404"/>
                </a:lnTo>
                <a:lnTo>
                  <a:pt x="318620" y="185088"/>
                </a:lnTo>
                <a:lnTo>
                  <a:pt x="277140" y="201550"/>
                </a:lnTo>
                <a:lnTo>
                  <a:pt x="228008" y="211212"/>
                </a:lnTo>
                <a:lnTo>
                  <a:pt x="191928" y="213349"/>
                </a:lnTo>
                <a:lnTo>
                  <a:pt x="173028" y="212886"/>
                </a:lnTo>
                <a:lnTo>
                  <a:pt x="120473" y="206239"/>
                </a:lnTo>
                <a:lnTo>
                  <a:pt x="75397" y="192539"/>
                </a:lnTo>
                <a:lnTo>
                  <a:pt x="39423" y="172860"/>
                </a:lnTo>
                <a:lnTo>
                  <a:pt x="8422" y="139178"/>
                </a:lnTo>
                <a:lnTo>
                  <a:pt x="0" y="109726"/>
                </a:lnTo>
                <a:lnTo>
                  <a:pt x="799" y="98771"/>
                </a:lnTo>
                <a:lnTo>
                  <a:pt x="19157" y="59290"/>
                </a:lnTo>
                <a:lnTo>
                  <a:pt x="58693" y="28299"/>
                </a:lnTo>
                <a:lnTo>
                  <a:pt x="99773" y="11865"/>
                </a:lnTo>
                <a:lnTo>
                  <a:pt x="148724" y="2235"/>
                </a:lnTo>
                <a:lnTo>
                  <a:pt x="189159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56"/>
          <p:cNvSpPr/>
          <p:nvPr/>
        </p:nvSpPr>
        <p:spPr>
          <a:xfrm>
            <a:off x="6894830" y="4259579"/>
            <a:ext cx="1438910" cy="713740"/>
          </a:xfrm>
          <a:custGeom>
            <a:avLst/>
            <a:gdLst/>
            <a:ahLst/>
            <a:cxnLst/>
            <a:rect l="l" t="t" r="r" b="b"/>
            <a:pathLst>
              <a:path w="1438909" h="713739">
                <a:moveTo>
                  <a:pt x="1438910" y="0"/>
                </a:moveTo>
                <a:lnTo>
                  <a:pt x="0" y="0"/>
                </a:lnTo>
                <a:lnTo>
                  <a:pt x="0" y="713740"/>
                </a:lnTo>
                <a:lnTo>
                  <a:pt x="1438910" y="713740"/>
                </a:lnTo>
                <a:lnTo>
                  <a:pt x="143891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57"/>
          <p:cNvSpPr/>
          <p:nvPr/>
        </p:nvSpPr>
        <p:spPr>
          <a:xfrm>
            <a:off x="6894830" y="4259579"/>
            <a:ext cx="1438910" cy="713740"/>
          </a:xfrm>
          <a:custGeom>
            <a:avLst/>
            <a:gdLst/>
            <a:ahLst/>
            <a:cxnLst/>
            <a:rect l="l" t="t" r="r" b="b"/>
            <a:pathLst>
              <a:path w="1438909" h="713739">
                <a:moveTo>
                  <a:pt x="720090" y="713740"/>
                </a:moveTo>
                <a:lnTo>
                  <a:pt x="0" y="713740"/>
                </a:lnTo>
                <a:lnTo>
                  <a:pt x="0" y="0"/>
                </a:lnTo>
                <a:lnTo>
                  <a:pt x="1438910" y="0"/>
                </a:lnTo>
                <a:lnTo>
                  <a:pt x="1438910" y="713740"/>
                </a:lnTo>
                <a:lnTo>
                  <a:pt x="720090" y="71374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58"/>
          <p:cNvSpPr txBox="1"/>
          <p:nvPr/>
        </p:nvSpPr>
        <p:spPr>
          <a:xfrm>
            <a:off x="7359650" y="4322367"/>
            <a:ext cx="50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Con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0" name="object 159"/>
          <p:cNvSpPr/>
          <p:nvPr/>
        </p:nvSpPr>
        <p:spPr>
          <a:xfrm>
            <a:off x="7046092" y="4688840"/>
            <a:ext cx="378460" cy="214629"/>
          </a:xfrm>
          <a:custGeom>
            <a:avLst/>
            <a:gdLst/>
            <a:ahLst/>
            <a:cxnLst/>
            <a:rect l="l" t="t" r="r" b="b"/>
            <a:pathLst>
              <a:path w="378459" h="214629">
                <a:moveTo>
                  <a:pt x="189097" y="0"/>
                </a:moveTo>
                <a:lnTo>
                  <a:pt x="147883" y="2385"/>
                </a:lnTo>
                <a:lnTo>
                  <a:pt x="99173" y="12304"/>
                </a:lnTo>
                <a:lnTo>
                  <a:pt x="58311" y="29061"/>
                </a:lnTo>
                <a:lnTo>
                  <a:pt x="27016" y="51712"/>
                </a:lnTo>
                <a:lnTo>
                  <a:pt x="3140" y="89451"/>
                </a:lnTo>
                <a:lnTo>
                  <a:pt x="0" y="110922"/>
                </a:lnTo>
                <a:lnTo>
                  <a:pt x="1432" y="121161"/>
                </a:lnTo>
                <a:lnTo>
                  <a:pt x="21863" y="158447"/>
                </a:lnTo>
                <a:lnTo>
                  <a:pt x="63035" y="188054"/>
                </a:lnTo>
                <a:lnTo>
                  <a:pt x="105293" y="203773"/>
                </a:lnTo>
                <a:lnTo>
                  <a:pt x="155567" y="212806"/>
                </a:lnTo>
                <a:lnTo>
                  <a:pt x="192763" y="214611"/>
                </a:lnTo>
                <a:lnTo>
                  <a:pt x="211012" y="213957"/>
                </a:lnTo>
                <a:lnTo>
                  <a:pt x="262050" y="206696"/>
                </a:lnTo>
                <a:lnTo>
                  <a:pt x="306078" y="192278"/>
                </a:lnTo>
                <a:lnTo>
                  <a:pt x="341235" y="171720"/>
                </a:lnTo>
                <a:lnTo>
                  <a:pt x="371096" y="136515"/>
                </a:lnTo>
                <a:lnTo>
                  <a:pt x="378318" y="105585"/>
                </a:lnTo>
                <a:lnTo>
                  <a:pt x="377310" y="95283"/>
                </a:lnTo>
                <a:lnTo>
                  <a:pt x="357823" y="57543"/>
                </a:lnTo>
                <a:lnTo>
                  <a:pt x="316970" y="27329"/>
                </a:lnTo>
                <a:lnTo>
                  <a:pt x="275006" y="11189"/>
                </a:lnTo>
                <a:lnTo>
                  <a:pt x="225436" y="1872"/>
                </a:lnTo>
                <a:lnTo>
                  <a:pt x="1890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60"/>
          <p:cNvSpPr/>
          <p:nvPr/>
        </p:nvSpPr>
        <p:spPr>
          <a:xfrm>
            <a:off x="7046092" y="4688840"/>
            <a:ext cx="378460" cy="214629"/>
          </a:xfrm>
          <a:custGeom>
            <a:avLst/>
            <a:gdLst/>
            <a:ahLst/>
            <a:cxnLst/>
            <a:rect l="l" t="t" r="r" b="b"/>
            <a:pathLst>
              <a:path w="378459" h="214629">
                <a:moveTo>
                  <a:pt x="189097" y="0"/>
                </a:moveTo>
                <a:lnTo>
                  <a:pt x="242687" y="4151"/>
                </a:lnTo>
                <a:lnTo>
                  <a:pt x="289933" y="15865"/>
                </a:lnTo>
                <a:lnTo>
                  <a:pt x="328942" y="34033"/>
                </a:lnTo>
                <a:lnTo>
                  <a:pt x="364873" y="66375"/>
                </a:lnTo>
                <a:lnTo>
                  <a:pt x="378318" y="105585"/>
                </a:lnTo>
                <a:lnTo>
                  <a:pt x="377494" y="116251"/>
                </a:lnTo>
                <a:lnTo>
                  <a:pt x="358826" y="155105"/>
                </a:lnTo>
                <a:lnTo>
                  <a:pt x="318874" y="186057"/>
                </a:lnTo>
                <a:lnTo>
                  <a:pt x="277596" y="202635"/>
                </a:lnTo>
                <a:lnTo>
                  <a:pt x="228688" y="212394"/>
                </a:lnTo>
                <a:lnTo>
                  <a:pt x="192763" y="214611"/>
                </a:lnTo>
                <a:lnTo>
                  <a:pt x="173836" y="214155"/>
                </a:lnTo>
                <a:lnTo>
                  <a:pt x="121238" y="207577"/>
                </a:lnTo>
                <a:lnTo>
                  <a:pt x="76134" y="193974"/>
                </a:lnTo>
                <a:lnTo>
                  <a:pt x="40088" y="174360"/>
                </a:lnTo>
                <a:lnTo>
                  <a:pt x="8823" y="140613"/>
                </a:lnTo>
                <a:lnTo>
                  <a:pt x="0" y="110922"/>
                </a:lnTo>
                <a:lnTo>
                  <a:pt x="784" y="99999"/>
                </a:lnTo>
                <a:lnTo>
                  <a:pt x="19007" y="60409"/>
                </a:lnTo>
                <a:lnTo>
                  <a:pt x="58311" y="29061"/>
                </a:lnTo>
                <a:lnTo>
                  <a:pt x="99173" y="12304"/>
                </a:lnTo>
                <a:lnTo>
                  <a:pt x="147883" y="2385"/>
                </a:lnTo>
                <a:lnTo>
                  <a:pt x="189097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61"/>
          <p:cNvSpPr/>
          <p:nvPr/>
        </p:nvSpPr>
        <p:spPr>
          <a:xfrm>
            <a:off x="7576856" y="4546600"/>
            <a:ext cx="377190" cy="213360"/>
          </a:xfrm>
          <a:custGeom>
            <a:avLst/>
            <a:gdLst/>
            <a:ahLst/>
            <a:cxnLst/>
            <a:rect l="l" t="t" r="r" b="b"/>
            <a:pathLst>
              <a:path w="377190" h="213360">
                <a:moveTo>
                  <a:pt x="187923" y="0"/>
                </a:moveTo>
                <a:lnTo>
                  <a:pt x="149788" y="2025"/>
                </a:lnTo>
                <a:lnTo>
                  <a:pt x="100675" y="11466"/>
                </a:lnTo>
                <a:lnTo>
                  <a:pt x="59330" y="27786"/>
                </a:lnTo>
                <a:lnTo>
                  <a:pt x="27562" y="50070"/>
                </a:lnTo>
                <a:lnTo>
                  <a:pt x="3232" y="87473"/>
                </a:lnTo>
                <a:lnTo>
                  <a:pt x="0" y="108861"/>
                </a:lnTo>
                <a:lnTo>
                  <a:pt x="1151" y="119072"/>
                </a:lnTo>
                <a:lnTo>
                  <a:pt x="20839" y="156448"/>
                </a:lnTo>
                <a:lnTo>
                  <a:pt x="61663" y="186342"/>
                </a:lnTo>
                <a:lnTo>
                  <a:pt x="103746" y="202298"/>
                </a:lnTo>
                <a:lnTo>
                  <a:pt x="153782" y="211502"/>
                </a:lnTo>
                <a:lnTo>
                  <a:pt x="190725" y="213349"/>
                </a:lnTo>
                <a:lnTo>
                  <a:pt x="209241" y="212737"/>
                </a:lnTo>
                <a:lnTo>
                  <a:pt x="260814" y="205579"/>
                </a:lnTo>
                <a:lnTo>
                  <a:pt x="305064" y="191265"/>
                </a:lnTo>
                <a:lnTo>
                  <a:pt x="340236" y="170863"/>
                </a:lnTo>
                <a:lnTo>
                  <a:pt x="369978" y="136029"/>
                </a:lnTo>
                <a:lnTo>
                  <a:pt x="377144" y="105562"/>
                </a:lnTo>
                <a:lnTo>
                  <a:pt x="376151" y="95067"/>
                </a:lnTo>
                <a:lnTo>
                  <a:pt x="356887" y="56983"/>
                </a:lnTo>
                <a:lnTo>
                  <a:pt x="316301" y="26885"/>
                </a:lnTo>
                <a:lnTo>
                  <a:pt x="274389" y="10958"/>
                </a:lnTo>
                <a:lnTo>
                  <a:pt x="224609" y="1826"/>
                </a:lnTo>
                <a:lnTo>
                  <a:pt x="187923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62"/>
          <p:cNvSpPr/>
          <p:nvPr/>
        </p:nvSpPr>
        <p:spPr>
          <a:xfrm>
            <a:off x="7576856" y="4546600"/>
            <a:ext cx="377190" cy="213360"/>
          </a:xfrm>
          <a:custGeom>
            <a:avLst/>
            <a:gdLst/>
            <a:ahLst/>
            <a:cxnLst/>
            <a:rect l="l" t="t" r="r" b="b"/>
            <a:pathLst>
              <a:path w="377190" h="213360">
                <a:moveTo>
                  <a:pt x="187923" y="0"/>
                </a:moveTo>
                <a:lnTo>
                  <a:pt x="241968" y="4054"/>
                </a:lnTo>
                <a:lnTo>
                  <a:pt x="289322" y="15561"/>
                </a:lnTo>
                <a:lnTo>
                  <a:pt x="328217" y="33533"/>
                </a:lnTo>
                <a:lnTo>
                  <a:pt x="363866" y="65847"/>
                </a:lnTo>
                <a:lnTo>
                  <a:pt x="377144" y="105562"/>
                </a:lnTo>
                <a:lnTo>
                  <a:pt x="376327" y="116052"/>
                </a:lnTo>
                <a:lnTo>
                  <a:pt x="357774" y="154404"/>
                </a:lnTo>
                <a:lnTo>
                  <a:pt x="317884" y="185088"/>
                </a:lnTo>
                <a:lnTo>
                  <a:pt x="276465" y="201550"/>
                </a:lnTo>
                <a:lnTo>
                  <a:pt x="227137" y="211212"/>
                </a:lnTo>
                <a:lnTo>
                  <a:pt x="190725" y="213349"/>
                </a:lnTo>
                <a:lnTo>
                  <a:pt x="171937" y="212881"/>
                </a:lnTo>
                <a:lnTo>
                  <a:pt x="119625" y="206170"/>
                </a:lnTo>
                <a:lnTo>
                  <a:pt x="74703" y="192344"/>
                </a:lnTo>
                <a:lnTo>
                  <a:pt x="38859" y="172491"/>
                </a:lnTo>
                <a:lnTo>
                  <a:pt x="8103" y="138533"/>
                </a:lnTo>
                <a:lnTo>
                  <a:pt x="0" y="108861"/>
                </a:lnTo>
                <a:lnTo>
                  <a:pt x="816" y="97972"/>
                </a:lnTo>
                <a:lnTo>
                  <a:pt x="19414" y="58664"/>
                </a:lnTo>
                <a:lnTo>
                  <a:pt x="59330" y="27786"/>
                </a:lnTo>
                <a:lnTo>
                  <a:pt x="100675" y="11466"/>
                </a:lnTo>
                <a:lnTo>
                  <a:pt x="149788" y="2025"/>
                </a:lnTo>
                <a:lnTo>
                  <a:pt x="187923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of Tomcat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75" name="object 6"/>
          <p:cNvSpPr txBox="1"/>
          <p:nvPr/>
        </p:nvSpPr>
        <p:spPr>
          <a:xfrm>
            <a:off x="706119" y="1466468"/>
            <a:ext cx="780478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insta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t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p-</a:t>
            </a: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on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6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77" name="object 8"/>
          <p:cNvSpPr txBox="1"/>
          <p:nvPr/>
        </p:nvSpPr>
        <p:spPr>
          <a:xfrm>
            <a:off x="1137919" y="2093102"/>
            <a:ext cx="42176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onl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pe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10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8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79" name="object 10"/>
          <p:cNvSpPr txBox="1"/>
          <p:nvPr/>
        </p:nvSpPr>
        <p:spPr>
          <a:xfrm>
            <a:off x="1569719" y="2628296"/>
            <a:ext cx="84372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lti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o</a:t>
            </a:r>
            <a:r>
              <a:rPr sz="2400" dirty="0">
                <a:latin typeface="Arial"/>
                <a:cs typeface="Arial"/>
              </a:rPr>
              <a:t>n s</a:t>
            </a:r>
            <a:r>
              <a:rPr sz="2400" spc="-10" dirty="0">
                <a:latin typeface="Arial"/>
                <a:cs typeface="Arial"/>
              </a:rPr>
              <a:t>epa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 J</a:t>
            </a:r>
            <a:r>
              <a:rPr sz="2400" spc="-1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ne</a:t>
            </a:r>
            <a:r>
              <a:rPr sz="2400" spc="-5" dirty="0">
                <a:latin typeface="Arial"/>
                <a:cs typeface="Arial"/>
              </a:rPr>
              <a:t>tw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k </a:t>
            </a:r>
            <a:r>
              <a:rPr sz="2400" spc="-10" dirty="0">
                <a:latin typeface="Arial"/>
                <a:cs typeface="Arial"/>
              </a:rPr>
              <a:t>po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0" name="object 11"/>
          <p:cNvSpPr txBox="1"/>
          <p:nvPr/>
        </p:nvSpPr>
        <p:spPr>
          <a:xfrm>
            <a:off x="814069" y="31750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81" name="object 12"/>
          <p:cNvSpPr txBox="1"/>
          <p:nvPr/>
        </p:nvSpPr>
        <p:spPr>
          <a:xfrm>
            <a:off x="1137919" y="3079892"/>
            <a:ext cx="7178675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i="1" dirty="0">
                <a:latin typeface="Arial"/>
                <a:cs typeface="Arial"/>
              </a:rPr>
              <a:t>se</a:t>
            </a:r>
            <a:r>
              <a:rPr sz="2800" i="1" spc="5" dirty="0">
                <a:latin typeface="Arial"/>
                <a:cs typeface="Arial"/>
              </a:rPr>
              <a:t>r</a:t>
            </a:r>
            <a:r>
              <a:rPr sz="2800" i="1" dirty="0">
                <a:latin typeface="Arial"/>
                <a:cs typeface="Arial"/>
              </a:rPr>
              <a:t>v</a:t>
            </a:r>
            <a:r>
              <a:rPr sz="2800" i="1" spc="-5" dirty="0">
                <a:latin typeface="Arial"/>
                <a:cs typeface="Arial"/>
              </a:rPr>
              <a:t>e</a:t>
            </a:r>
            <a:r>
              <a:rPr sz="2800" i="1" spc="-10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ov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10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epre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of re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ions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ip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be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wee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di</a:t>
            </a:r>
            <a:r>
              <a:rPr sz="2800" spc="-55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 c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ine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2" name="object 13"/>
          <p:cNvSpPr txBox="1"/>
          <p:nvPr/>
        </p:nvSpPr>
        <p:spPr>
          <a:xfrm>
            <a:off x="3092450" y="4464050"/>
            <a:ext cx="4505960" cy="217805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Serv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99060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onnec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  <a:p>
            <a:pPr marL="99060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ngin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43954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889760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Cont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x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&gt;&lt;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Conte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x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439545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990600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Engine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ic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64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rve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of Tomcat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908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66468"/>
            <a:ext cx="864997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3200" spc="-10" dirty="0">
                <a:latin typeface="Courier New"/>
                <a:cs typeface="Courier New"/>
              </a:rPr>
              <a:t>&lt;</a:t>
            </a:r>
            <a:r>
              <a:rPr sz="3200" spc="5" dirty="0">
                <a:latin typeface="Courier New"/>
                <a:cs typeface="Courier New"/>
              </a:rPr>
              <a:t>S</a:t>
            </a:r>
            <a:r>
              <a:rPr sz="3200" spc="-5" dirty="0">
                <a:latin typeface="Courier New"/>
                <a:cs typeface="Courier New"/>
              </a:rPr>
              <a:t>e</a:t>
            </a:r>
            <a:r>
              <a:rPr sz="3200" spc="-10" dirty="0">
                <a:latin typeface="Courier New"/>
                <a:cs typeface="Courier New"/>
              </a:rPr>
              <a:t>r</a:t>
            </a:r>
            <a:r>
              <a:rPr sz="3200" spc="5" dirty="0">
                <a:latin typeface="Courier New"/>
                <a:cs typeface="Courier New"/>
              </a:rPr>
              <a:t>v</a:t>
            </a:r>
            <a:r>
              <a:rPr sz="3200" spc="-5" dirty="0">
                <a:latin typeface="Courier New"/>
                <a:cs typeface="Courier New"/>
              </a:rPr>
              <a:t>e</a:t>
            </a:r>
            <a:r>
              <a:rPr sz="3200" spc="-10" dirty="0">
                <a:latin typeface="Courier New"/>
                <a:cs typeface="Courier New"/>
              </a:rPr>
              <a:t>r</a:t>
            </a:r>
            <a:r>
              <a:rPr sz="3200" dirty="0">
                <a:latin typeface="Courier New"/>
                <a:cs typeface="Courier New"/>
              </a:rPr>
              <a:t>&gt;</a:t>
            </a:r>
            <a:r>
              <a:rPr sz="3200" spc="-1025" dirty="0">
                <a:latin typeface="Courier New"/>
                <a:cs typeface="Courier New"/>
              </a:rPr>
              <a:t> 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5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tir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ta</a:t>
            </a: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erver 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ine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14069" y="26797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137919" y="2584592"/>
            <a:ext cx="8348345" cy="946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00"/>
              </a:lnSpc>
            </a:pPr>
            <a:r>
              <a:rPr sz="2800" spc="-1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Ja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aine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imp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men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y 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on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mo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&lt;</a:t>
            </a:r>
            <a:r>
              <a:rPr sz="2800" spc="-15" dirty="0">
                <a:latin typeface="Courier New"/>
                <a:cs typeface="Courier New"/>
              </a:rPr>
              <a:t>S</a:t>
            </a:r>
            <a:r>
              <a:rPr sz="2800" spc="5" dirty="0">
                <a:latin typeface="Courier New"/>
                <a:cs typeface="Courier New"/>
              </a:rPr>
              <a:t>e</a:t>
            </a:r>
            <a:r>
              <a:rPr sz="2800" spc="-5" dirty="0">
                <a:latin typeface="Courier New"/>
                <a:cs typeface="Courier New"/>
              </a:rPr>
              <a:t>r</a:t>
            </a:r>
            <a:r>
              <a:rPr sz="2800" spc="-15" dirty="0">
                <a:latin typeface="Courier New"/>
                <a:cs typeface="Courier New"/>
              </a:rPr>
              <a:t>v</a:t>
            </a:r>
            <a:r>
              <a:rPr sz="2800" spc="5" dirty="0">
                <a:latin typeface="Courier New"/>
                <a:cs typeface="Courier New"/>
              </a:rPr>
              <a:t>i</a:t>
            </a:r>
            <a:r>
              <a:rPr sz="2800" spc="-5" dirty="0">
                <a:latin typeface="Courier New"/>
                <a:cs typeface="Courier New"/>
              </a:rPr>
              <a:t>c</a:t>
            </a:r>
            <a:r>
              <a:rPr sz="2800" spc="-15" dirty="0">
                <a:latin typeface="Courier New"/>
                <a:cs typeface="Courier New"/>
              </a:rPr>
              <a:t>e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885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taine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814069" y="32296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381000" y="381589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706119" y="3692778"/>
            <a:ext cx="8693150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ourier New"/>
                <a:cs typeface="Courier New"/>
              </a:rPr>
              <a:t>&lt;</a:t>
            </a:r>
            <a:r>
              <a:rPr sz="3200" spc="5" dirty="0">
                <a:latin typeface="Courier New"/>
                <a:cs typeface="Courier New"/>
              </a:rPr>
              <a:t>S</a:t>
            </a:r>
            <a:r>
              <a:rPr sz="3200" spc="-5" dirty="0">
                <a:latin typeface="Courier New"/>
                <a:cs typeface="Courier New"/>
              </a:rPr>
              <a:t>e</a:t>
            </a:r>
            <a:r>
              <a:rPr sz="3200" spc="-10" dirty="0">
                <a:latin typeface="Courier New"/>
                <a:cs typeface="Courier New"/>
              </a:rPr>
              <a:t>r</a:t>
            </a:r>
            <a:r>
              <a:rPr sz="3200" spc="5" dirty="0">
                <a:latin typeface="Courier New"/>
                <a:cs typeface="Courier New"/>
              </a:rPr>
              <a:t>v</a:t>
            </a:r>
            <a:r>
              <a:rPr sz="3200" spc="-5" dirty="0">
                <a:latin typeface="Courier New"/>
                <a:cs typeface="Courier New"/>
              </a:rPr>
              <a:t>i</a:t>
            </a:r>
            <a:r>
              <a:rPr sz="3200" spc="-10" dirty="0">
                <a:latin typeface="Courier New"/>
                <a:cs typeface="Courier New"/>
              </a:rPr>
              <a:t>c</a:t>
            </a:r>
            <a:r>
              <a:rPr sz="3200" spc="5" dirty="0">
                <a:latin typeface="Courier New"/>
                <a:cs typeface="Courier New"/>
              </a:rPr>
              <a:t>e</a:t>
            </a:r>
            <a:r>
              <a:rPr sz="3200" dirty="0">
                <a:latin typeface="Courier New"/>
                <a:cs typeface="Courier New"/>
              </a:rPr>
              <a:t>&gt;</a:t>
            </a:r>
            <a:r>
              <a:rPr sz="3200" spc="-1035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ld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llectio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&lt;Connector&gt;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814069" y="44603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1137919" y="4353702"/>
            <a:ext cx="5258435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connec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har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5" dirty="0">
                <a:latin typeface="Courier New"/>
                <a:cs typeface="Courier New"/>
              </a:rPr>
              <a:t>&lt;</a:t>
            </a:r>
            <a:r>
              <a:rPr sz="2800" spc="-15" dirty="0">
                <a:latin typeface="Courier New"/>
                <a:cs typeface="Courier New"/>
              </a:rPr>
              <a:t>E</a:t>
            </a:r>
            <a:r>
              <a:rPr sz="2800" spc="-5" dirty="0">
                <a:latin typeface="Courier New"/>
                <a:cs typeface="Courier New"/>
              </a:rPr>
              <a:t>n</a:t>
            </a:r>
            <a:r>
              <a:rPr sz="2800" spc="5" dirty="0">
                <a:latin typeface="Courier New"/>
                <a:cs typeface="Courier New"/>
              </a:rPr>
              <a:t>g</a:t>
            </a:r>
            <a:r>
              <a:rPr sz="2800" spc="-15" dirty="0">
                <a:latin typeface="Courier New"/>
                <a:cs typeface="Courier New"/>
              </a:rPr>
              <a:t>i</a:t>
            </a:r>
            <a:r>
              <a:rPr sz="2800" spc="-5" dirty="0">
                <a:latin typeface="Courier New"/>
                <a:cs typeface="Courier New"/>
              </a:rPr>
              <a:t>n</a:t>
            </a:r>
            <a:r>
              <a:rPr sz="2800" spc="5" dirty="0">
                <a:latin typeface="Courier New"/>
                <a:cs typeface="Courier New"/>
              </a:rPr>
              <a:t>e</a:t>
            </a:r>
            <a:r>
              <a:rPr sz="2800" dirty="0"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381000" y="504652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4" name="object 15"/>
          <p:cNvSpPr txBox="1"/>
          <p:nvPr/>
        </p:nvSpPr>
        <p:spPr>
          <a:xfrm>
            <a:off x="706119" y="4923408"/>
            <a:ext cx="9311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3200" spc="-10" dirty="0">
                <a:latin typeface="Courier New"/>
                <a:cs typeface="Courier New"/>
              </a:rPr>
              <a:t>&lt;</a:t>
            </a:r>
            <a:r>
              <a:rPr sz="3200" spc="5" dirty="0">
                <a:latin typeface="Courier New"/>
                <a:cs typeface="Courier New"/>
              </a:rPr>
              <a:t>C</a:t>
            </a:r>
            <a:r>
              <a:rPr sz="3200" spc="-5" dirty="0">
                <a:latin typeface="Courier New"/>
                <a:cs typeface="Courier New"/>
              </a:rPr>
              <a:t>o</a:t>
            </a:r>
            <a:r>
              <a:rPr sz="3200" spc="-10" dirty="0">
                <a:latin typeface="Courier New"/>
                <a:cs typeface="Courier New"/>
              </a:rPr>
              <a:t>n</a:t>
            </a:r>
            <a:r>
              <a:rPr sz="3200" spc="5" dirty="0">
                <a:latin typeface="Courier New"/>
                <a:cs typeface="Courier New"/>
              </a:rPr>
              <a:t>n</a:t>
            </a:r>
            <a:r>
              <a:rPr sz="3200" spc="-5" dirty="0">
                <a:latin typeface="Courier New"/>
                <a:cs typeface="Courier New"/>
              </a:rPr>
              <a:t>e</a:t>
            </a:r>
            <a:r>
              <a:rPr sz="3200" spc="-10" dirty="0">
                <a:latin typeface="Courier New"/>
                <a:cs typeface="Courier New"/>
              </a:rPr>
              <a:t>c</a:t>
            </a:r>
            <a:r>
              <a:rPr sz="3200" spc="5" dirty="0">
                <a:latin typeface="Courier New"/>
                <a:cs typeface="Courier New"/>
              </a:rPr>
              <a:t>t</a:t>
            </a:r>
            <a:r>
              <a:rPr sz="3200" spc="-5" dirty="0">
                <a:latin typeface="Courier New"/>
                <a:cs typeface="Courier New"/>
              </a:rPr>
              <a:t>o</a:t>
            </a:r>
            <a:r>
              <a:rPr sz="3200" spc="-10" dirty="0">
                <a:latin typeface="Courier New"/>
                <a:cs typeface="Courier New"/>
              </a:rPr>
              <a:t>r</a:t>
            </a:r>
            <a:r>
              <a:rPr sz="3200" dirty="0">
                <a:latin typeface="Courier New"/>
                <a:cs typeface="Courier New"/>
              </a:rPr>
              <a:t>&gt;</a:t>
            </a:r>
            <a:r>
              <a:rPr sz="3200" spc="-1025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Arial"/>
                <a:cs typeface="Arial"/>
              </a:rPr>
              <a:t>def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or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fo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ha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dl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req</a:t>
            </a:r>
            <a:r>
              <a:rPr sz="3200" spc="-15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est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po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of Tomcat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object 5"/>
          <p:cNvSpPr txBox="1"/>
          <p:nvPr/>
        </p:nvSpPr>
        <p:spPr>
          <a:xfrm>
            <a:off x="381000" y="15908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33" name="object 6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7820" marR="5080" algn="l">
              <a:lnSpc>
                <a:spcPct val="100499"/>
              </a:lnSpc>
            </a:pPr>
            <a:r>
              <a:rPr sz="3200" spc="-10" dirty="0">
                <a:latin typeface="Courier New"/>
                <a:cs typeface="Courier New"/>
              </a:rPr>
              <a:t>&lt;</a:t>
            </a:r>
            <a:r>
              <a:rPr sz="3200" spc="5" dirty="0">
                <a:latin typeface="Courier New"/>
                <a:cs typeface="Courier New"/>
              </a:rPr>
              <a:t>E</a:t>
            </a:r>
            <a:r>
              <a:rPr sz="3200" spc="-5" dirty="0">
                <a:latin typeface="Courier New"/>
                <a:cs typeface="Courier New"/>
              </a:rPr>
              <a:t>n</a:t>
            </a:r>
            <a:r>
              <a:rPr sz="3200" spc="-10" dirty="0">
                <a:latin typeface="Courier New"/>
                <a:cs typeface="Courier New"/>
              </a:rPr>
              <a:t>g</a:t>
            </a:r>
            <a:r>
              <a:rPr sz="3200" spc="5" dirty="0">
                <a:latin typeface="Courier New"/>
                <a:cs typeface="Courier New"/>
              </a:rPr>
              <a:t>i</a:t>
            </a:r>
            <a:r>
              <a:rPr sz="3200" spc="-5" dirty="0">
                <a:latin typeface="Courier New"/>
                <a:cs typeface="Courier New"/>
              </a:rPr>
              <a:t>n</a:t>
            </a:r>
            <a:r>
              <a:rPr sz="3200" spc="-10" dirty="0">
                <a:latin typeface="Courier New"/>
                <a:cs typeface="Courier New"/>
              </a:rPr>
              <a:t>e</a:t>
            </a:r>
            <a:r>
              <a:rPr sz="3200" dirty="0">
                <a:latin typeface="Courier New"/>
                <a:cs typeface="Courier New"/>
              </a:rPr>
              <a:t>&gt;</a:t>
            </a:r>
            <a:r>
              <a:rPr sz="3200" spc="-1025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Arial"/>
                <a:cs typeface="Arial"/>
              </a:rPr>
              <a:t>ha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q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s </a:t>
            </a:r>
            <a:r>
              <a:rPr sz="3200" dirty="0">
                <a:latin typeface="Arial"/>
                <a:cs typeface="Arial"/>
              </a:rPr>
              <a:t>recei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dirty="0">
                <a:latin typeface="Arial"/>
                <a:cs typeface="Arial"/>
              </a:rPr>
              <a:t>y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 co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ne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ors</a:t>
            </a:r>
            <a:endParaRPr sz="3200" dirty="0">
              <a:latin typeface="Arial"/>
              <a:cs typeface="Arial"/>
            </a:endParaRPr>
          </a:p>
          <a:p>
            <a:pPr marL="337820" algn="l">
              <a:lnSpc>
                <a:spcPct val="100000"/>
              </a:lnSpc>
              <a:spcBef>
                <a:spcPts val="1170"/>
              </a:spcBef>
            </a:pPr>
            <a:r>
              <a:rPr sz="3200" spc="-10" dirty="0">
                <a:latin typeface="Courier New"/>
                <a:cs typeface="Courier New"/>
              </a:rPr>
              <a:t>&lt;</a:t>
            </a:r>
            <a:r>
              <a:rPr sz="3200" spc="5" dirty="0">
                <a:latin typeface="Courier New"/>
                <a:cs typeface="Courier New"/>
              </a:rPr>
              <a:t>H</a:t>
            </a:r>
            <a:r>
              <a:rPr sz="3200" spc="-5" dirty="0">
                <a:latin typeface="Courier New"/>
                <a:cs typeface="Courier New"/>
              </a:rPr>
              <a:t>o</a:t>
            </a:r>
            <a:r>
              <a:rPr sz="3200" spc="-10" dirty="0">
                <a:latin typeface="Courier New"/>
                <a:cs typeface="Courier New"/>
              </a:rPr>
              <a:t>s</a:t>
            </a:r>
            <a:r>
              <a:rPr sz="3200" spc="5" dirty="0">
                <a:latin typeface="Courier New"/>
                <a:cs typeface="Courier New"/>
              </a:rPr>
              <a:t>t</a:t>
            </a:r>
            <a:r>
              <a:rPr sz="3200" dirty="0">
                <a:latin typeface="Courier New"/>
                <a:cs typeface="Courier New"/>
              </a:rPr>
              <a:t>&gt;</a:t>
            </a:r>
            <a:r>
              <a:rPr sz="3200" spc="-1035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fin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tu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 h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ts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4" name="object 7"/>
          <p:cNvSpPr txBox="1"/>
          <p:nvPr/>
        </p:nvSpPr>
        <p:spPr>
          <a:xfrm>
            <a:off x="381000" y="2717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5" name="object 8"/>
          <p:cNvSpPr txBox="1"/>
          <p:nvPr/>
        </p:nvSpPr>
        <p:spPr>
          <a:xfrm>
            <a:off x="814069" y="33503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6" name="object 9"/>
          <p:cNvSpPr txBox="1"/>
          <p:nvPr/>
        </p:nvSpPr>
        <p:spPr>
          <a:xfrm>
            <a:off x="1137919" y="3255152"/>
            <a:ext cx="8628380" cy="1336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00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v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tua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tanc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eng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ne eac</a:t>
            </a:r>
            <a:r>
              <a:rPr sz="2800" dirty="0">
                <a:latin typeface="Arial"/>
                <a:cs typeface="Arial"/>
              </a:rPr>
              <a:t>h </a:t>
            </a:r>
            <a:r>
              <a:rPr sz="2800" spc="-5" dirty="0">
                <a:latin typeface="Arial"/>
                <a:cs typeface="Arial"/>
              </a:rPr>
              <a:t>hos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can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e a</a:t>
            </a:r>
            <a:r>
              <a:rPr sz="2800" spc="-5" dirty="0">
                <a:latin typeface="Arial"/>
                <a:cs typeface="Arial"/>
              </a:rPr>
              <a:t> pare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mor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80" dirty="0">
                <a:latin typeface="Arial"/>
                <a:cs typeface="Arial"/>
              </a:rPr>
              <a:t> </a:t>
            </a:r>
            <a:r>
              <a:rPr sz="2800" spc="5" dirty="0">
                <a:latin typeface="Courier New"/>
                <a:cs typeface="Courier New"/>
              </a:rPr>
              <a:t>&lt;</a:t>
            </a:r>
            <a:r>
              <a:rPr sz="2800" spc="-15" dirty="0">
                <a:latin typeface="Courier New"/>
                <a:cs typeface="Courier New"/>
              </a:rPr>
              <a:t>C</a:t>
            </a:r>
            <a:r>
              <a:rPr sz="2800" spc="-5" dirty="0">
                <a:latin typeface="Courier New"/>
                <a:cs typeface="Courier New"/>
              </a:rPr>
              <a:t>o</a:t>
            </a:r>
            <a:r>
              <a:rPr sz="2800" spc="5" dirty="0">
                <a:latin typeface="Courier New"/>
                <a:cs typeface="Courier New"/>
              </a:rPr>
              <a:t>n</a:t>
            </a:r>
            <a:r>
              <a:rPr sz="2800" spc="-15" dirty="0">
                <a:latin typeface="Courier New"/>
                <a:cs typeface="Courier New"/>
              </a:rPr>
              <a:t>t</a:t>
            </a:r>
            <a:r>
              <a:rPr sz="2800" spc="-5" dirty="0">
                <a:latin typeface="Courier New"/>
                <a:cs typeface="Courier New"/>
              </a:rPr>
              <a:t>e</a:t>
            </a:r>
            <a:r>
              <a:rPr sz="2800" spc="5" dirty="0">
                <a:latin typeface="Courier New"/>
                <a:cs typeface="Courier New"/>
              </a:rPr>
              <a:t>x</a:t>
            </a:r>
            <a:r>
              <a:rPr sz="2800" spc="-15" dirty="0">
                <a:latin typeface="Courier New"/>
                <a:cs typeface="Courier New"/>
              </a:rPr>
              <a:t>t</a:t>
            </a:r>
            <a:r>
              <a:rPr sz="2800" dirty="0">
                <a:latin typeface="Courier New"/>
                <a:cs typeface="Courier New"/>
              </a:rPr>
              <a:t>&gt;</a:t>
            </a:r>
          </a:p>
          <a:p>
            <a:pPr marL="12700">
              <a:lnSpc>
                <a:spcPts val="3279"/>
              </a:lnSpc>
            </a:pP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mponent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7" name="object 10"/>
          <p:cNvSpPr txBox="1"/>
          <p:nvPr/>
        </p:nvSpPr>
        <p:spPr>
          <a:xfrm>
            <a:off x="814069" y="39002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8" name="object 11"/>
          <p:cNvSpPr txBox="1"/>
          <p:nvPr/>
        </p:nvSpPr>
        <p:spPr>
          <a:xfrm>
            <a:off x="381000" y="488142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706119" y="4758308"/>
            <a:ext cx="7497445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ourier New"/>
                <a:cs typeface="Courier New"/>
              </a:rPr>
              <a:t>&lt;</a:t>
            </a:r>
            <a:r>
              <a:rPr sz="3200" spc="5" dirty="0">
                <a:latin typeface="Courier New"/>
                <a:cs typeface="Courier New"/>
              </a:rPr>
              <a:t>C</a:t>
            </a:r>
            <a:r>
              <a:rPr sz="3200" spc="-5" dirty="0">
                <a:latin typeface="Courier New"/>
                <a:cs typeface="Courier New"/>
              </a:rPr>
              <a:t>o</a:t>
            </a:r>
            <a:r>
              <a:rPr sz="3200" spc="-10" dirty="0">
                <a:latin typeface="Courier New"/>
                <a:cs typeface="Courier New"/>
              </a:rPr>
              <a:t>n</a:t>
            </a:r>
            <a:r>
              <a:rPr sz="3200" spc="5" dirty="0">
                <a:latin typeface="Courier New"/>
                <a:cs typeface="Courier New"/>
              </a:rPr>
              <a:t>t</a:t>
            </a:r>
            <a:r>
              <a:rPr sz="3200" spc="-5" dirty="0">
                <a:latin typeface="Courier New"/>
                <a:cs typeface="Courier New"/>
              </a:rPr>
              <a:t>e</a:t>
            </a:r>
            <a:r>
              <a:rPr sz="3200" spc="-10" dirty="0">
                <a:latin typeface="Courier New"/>
                <a:cs typeface="Courier New"/>
              </a:rPr>
              <a:t>x</a:t>
            </a:r>
            <a:r>
              <a:rPr sz="3200" spc="5" dirty="0">
                <a:latin typeface="Courier New"/>
                <a:cs typeface="Courier New"/>
              </a:rPr>
              <a:t>t</a:t>
            </a:r>
            <a:r>
              <a:rPr sz="3200" dirty="0">
                <a:latin typeface="Courier New"/>
                <a:cs typeface="Courier New"/>
              </a:rPr>
              <a:t>&gt;</a:t>
            </a:r>
            <a:r>
              <a:rPr sz="3200" spc="-1035" dirty="0">
                <a:latin typeface="Courier New"/>
                <a:cs typeface="Courier New"/>
              </a:rPr>
              <a:t> 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5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plicati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of Tomcat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66468"/>
            <a:ext cx="24155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ot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137919" y="2093102"/>
            <a:ext cx="324040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ro</a:t>
            </a:r>
            <a:r>
              <a:rPr sz="2800" spc="5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er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h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tp</a:t>
            </a:r>
            <a:r>
              <a:rPr sz="2800" dirty="0">
                <a:latin typeface="Arial"/>
                <a:cs typeface="Arial"/>
              </a:rPr>
              <a:t>d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1281430" y="320904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1569719" y="3166776"/>
            <a:ext cx="29870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tt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381000" y="373461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706119" y="3628008"/>
            <a:ext cx="17386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14"/>
          <p:cNvSpPr txBox="1"/>
          <p:nvPr/>
        </p:nvSpPr>
        <p:spPr>
          <a:xfrm>
            <a:off x="814069" y="43498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15"/>
          <p:cNvSpPr txBox="1"/>
          <p:nvPr/>
        </p:nvSpPr>
        <p:spPr>
          <a:xfrm>
            <a:off x="1137919" y="4254642"/>
            <a:ext cx="4610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ju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Java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we</a:t>
            </a:r>
            <a:r>
              <a:rPr sz="2800" dirty="0">
                <a:latin typeface="Arial"/>
                <a:cs typeface="Arial"/>
              </a:rPr>
              <a:t>b 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16"/>
          <p:cNvSpPr txBox="1"/>
          <p:nvPr/>
        </p:nvSpPr>
        <p:spPr>
          <a:xfrm>
            <a:off x="381000" y="490936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6" name="object 17"/>
          <p:cNvSpPr txBox="1"/>
          <p:nvPr/>
        </p:nvSpPr>
        <p:spPr>
          <a:xfrm>
            <a:off x="706119" y="4802758"/>
            <a:ext cx="56388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ar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y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ro</a:t>
            </a:r>
            <a:r>
              <a:rPr sz="3200" spc="-15" dirty="0">
                <a:latin typeface="Arial"/>
                <a:cs typeface="Arial"/>
              </a:rPr>
              <a:t>j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18"/>
          <p:cNvSpPr txBox="1"/>
          <p:nvPr/>
        </p:nvSpPr>
        <p:spPr>
          <a:xfrm>
            <a:off x="814069" y="55245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8" name="object 20"/>
          <p:cNvSpPr txBox="1"/>
          <p:nvPr/>
        </p:nvSpPr>
        <p:spPr>
          <a:xfrm>
            <a:off x="814069" y="60643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9" name="object 21"/>
          <p:cNvSpPr txBox="1"/>
          <p:nvPr/>
        </p:nvSpPr>
        <p:spPr>
          <a:xfrm>
            <a:off x="814069" y="66028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98228" y="5434434"/>
            <a:ext cx="5346700" cy="14462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lang="en-US" sz="2400" dirty="0" err="1" smtClean="0"/>
              <a:t>J</a:t>
            </a:r>
            <a:r>
              <a:rPr lang="en-US" sz="2400" spc="-10" dirty="0" err="1" smtClean="0"/>
              <a:t>b</a:t>
            </a:r>
            <a:r>
              <a:rPr lang="en-US" sz="2400" spc="-5" dirty="0" err="1" smtClean="0"/>
              <a:t>oss</a:t>
            </a:r>
            <a:endParaRPr lang="en-US" sz="2400" spc="-5" dirty="0" smtClean="0"/>
          </a:p>
          <a:p>
            <a:pPr marL="12700" marR="5080">
              <a:lnSpc>
                <a:spcPct val="126499"/>
              </a:lnSpc>
            </a:pPr>
            <a:r>
              <a:rPr lang="en-US" sz="2400" spc="-330" dirty="0" err="1" smtClean="0"/>
              <a:t>T</a:t>
            </a:r>
            <a:r>
              <a:rPr lang="en-US" sz="2400" spc="-5" dirty="0" err="1" smtClean="0"/>
              <a:t>om</a:t>
            </a:r>
            <a:r>
              <a:rPr lang="en-US" sz="2400" spc="-10" dirty="0" err="1" smtClean="0"/>
              <a:t>E</a:t>
            </a:r>
            <a:r>
              <a:rPr lang="en-US" sz="2400" dirty="0" err="1" smtClean="0"/>
              <a:t>E</a:t>
            </a:r>
            <a:endParaRPr lang="en-US" sz="2400" dirty="0" smtClean="0"/>
          </a:p>
          <a:p>
            <a:pPr marL="12700">
              <a:spcBef>
                <a:spcPts val="880"/>
              </a:spcBef>
            </a:pPr>
            <a:r>
              <a:rPr lang="en-US" sz="2000" spc="-5" dirty="0" smtClean="0"/>
              <a:t>...</a:t>
            </a:r>
            <a:endParaRPr lang="en-US" sz="2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/>
          <p:nvPr/>
        </p:nvSpPr>
        <p:spPr>
          <a:xfrm>
            <a:off x="0" y="2519679"/>
            <a:ext cx="10692130" cy="2520950"/>
          </a:xfrm>
          <a:custGeom>
            <a:avLst/>
            <a:gdLst/>
            <a:ahLst/>
            <a:cxnLst/>
            <a:rect l="l" t="t" r="r" b="b"/>
            <a:pathLst>
              <a:path w="10692130" h="2520950">
                <a:moveTo>
                  <a:pt x="10692130" y="0"/>
                </a:moveTo>
                <a:lnTo>
                  <a:pt x="0" y="0"/>
                </a:lnTo>
                <a:lnTo>
                  <a:pt x="0" y="2520950"/>
                </a:lnTo>
                <a:lnTo>
                  <a:pt x="10692130" y="2520950"/>
                </a:lnTo>
                <a:lnTo>
                  <a:pt x="1069213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 txBox="1"/>
          <p:nvPr/>
        </p:nvSpPr>
        <p:spPr>
          <a:xfrm>
            <a:off x="2616200" y="3122548"/>
            <a:ext cx="5455285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ts val="3715"/>
              </a:lnSpc>
            </a:pPr>
            <a:r>
              <a:rPr lang="en-US" sz="3200" dirty="0" smtClean="0">
                <a:latin typeface="Arial"/>
                <a:cs typeface="Arial"/>
              </a:rPr>
              <a:t>Dockers…</a:t>
            </a:r>
            <a:r>
              <a:rPr lang="en-US" sz="3200" dirty="0" smtClean="0">
                <a:latin typeface="Arial"/>
                <a:cs typeface="Arial"/>
                <a:sym typeface="Wingdings" pitchFamily="2" charset="2"/>
              </a:rPr>
              <a:t>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9785350" y="7345378"/>
            <a:ext cx="7708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ers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on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13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4122564" y="536242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https://www.docker.com/tryit</a:t>
            </a:r>
            <a:endParaRPr 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/>
          <p:nvPr/>
        </p:nvSpPr>
        <p:spPr>
          <a:xfrm>
            <a:off x="0" y="2519679"/>
            <a:ext cx="10692130" cy="2520950"/>
          </a:xfrm>
          <a:custGeom>
            <a:avLst/>
            <a:gdLst/>
            <a:ahLst/>
            <a:cxnLst/>
            <a:rect l="l" t="t" r="r" b="b"/>
            <a:pathLst>
              <a:path w="10692130" h="2520950">
                <a:moveTo>
                  <a:pt x="10692130" y="0"/>
                </a:moveTo>
                <a:lnTo>
                  <a:pt x="0" y="0"/>
                </a:lnTo>
                <a:lnTo>
                  <a:pt x="0" y="2520950"/>
                </a:lnTo>
                <a:lnTo>
                  <a:pt x="10692130" y="2520950"/>
                </a:lnTo>
                <a:lnTo>
                  <a:pt x="1069213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 txBox="1"/>
          <p:nvPr/>
        </p:nvSpPr>
        <p:spPr>
          <a:xfrm>
            <a:off x="2616200" y="3122548"/>
            <a:ext cx="5455285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ts val="3715"/>
              </a:lnSpc>
            </a:pP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lla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ion</a:t>
            </a:r>
            <a:endParaRPr sz="3200" dirty="0">
              <a:latin typeface="Arial"/>
              <a:cs typeface="Arial"/>
            </a:endParaRPr>
          </a:p>
          <a:p>
            <a:pPr algn="ctr">
              <a:lnSpc>
                <a:spcPts val="3715"/>
              </a:lnSpc>
            </a:pP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–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–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ht</a:t>
            </a:r>
            <a:r>
              <a:rPr sz="3200" spc="-2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pd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9785350" y="7345378"/>
            <a:ext cx="7708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ers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on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13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Installing Java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object 5"/>
          <p:cNvSpPr txBox="1"/>
          <p:nvPr/>
        </p:nvSpPr>
        <p:spPr>
          <a:xfrm>
            <a:off x="285750" y="15006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32" name="object 6"/>
          <p:cNvSpPr txBox="1"/>
          <p:nvPr/>
        </p:nvSpPr>
        <p:spPr>
          <a:xfrm>
            <a:off x="609600" y="1394078"/>
            <a:ext cx="539496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In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al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 err="1">
                <a:latin typeface="Arial"/>
                <a:cs typeface="Arial"/>
              </a:rPr>
              <a:t>C</a:t>
            </a:r>
            <a:r>
              <a:rPr sz="3200" spc="-10" dirty="0" err="1">
                <a:latin typeface="Arial"/>
                <a:cs typeface="Arial"/>
              </a:rPr>
              <a:t>entO</a:t>
            </a:r>
            <a:r>
              <a:rPr sz="3200" spc="-5" dirty="0" err="1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lang="en-US" sz="3200" spc="-15" dirty="0" smtClean="0">
                <a:latin typeface="Arial"/>
                <a:cs typeface="Arial"/>
              </a:rPr>
              <a:t>7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3" name="object 7"/>
          <p:cNvSpPr txBox="1"/>
          <p:nvPr/>
        </p:nvSpPr>
        <p:spPr>
          <a:xfrm>
            <a:off x="717550" y="21171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1042669" y="2021982"/>
            <a:ext cx="50457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nl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/</a:t>
            </a:r>
            <a:r>
              <a:rPr sz="2800" spc="-15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ra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av</a:t>
            </a:r>
            <a:r>
              <a:rPr sz="2800" dirty="0">
                <a:latin typeface="Arial"/>
                <a:cs typeface="Arial"/>
              </a:rPr>
              <a:t>a J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K</a:t>
            </a:r>
          </a:p>
        </p:txBody>
      </p:sp>
      <p:sp>
        <p:nvSpPr>
          <p:cNvPr id="35" name="object 9"/>
          <p:cNvSpPr txBox="1"/>
          <p:nvPr/>
        </p:nvSpPr>
        <p:spPr>
          <a:xfrm>
            <a:off x="1186180" y="2572385"/>
            <a:ext cx="9652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0" dirty="0">
                <a:latin typeface="OpenSymbol"/>
                <a:cs typeface="OpenSymbol"/>
              </a:rPr>
              <a:t>–</a:t>
            </a:r>
            <a:endParaRPr sz="1100">
              <a:latin typeface="OpenSymbol"/>
              <a:cs typeface="OpenSymbol"/>
            </a:endParaRPr>
          </a:p>
        </p:txBody>
      </p:sp>
      <p:sp>
        <p:nvSpPr>
          <p:cNvPr id="36" name="object 10"/>
          <p:cNvSpPr txBox="1"/>
          <p:nvPr/>
        </p:nvSpPr>
        <p:spPr>
          <a:xfrm>
            <a:off x="1474469" y="2545655"/>
            <a:ext cx="7549515" cy="669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Arial"/>
                <a:cs typeface="Arial"/>
                <a:hlinkClick r:id="rId3"/>
              </a:rPr>
              <a:t>h</a:t>
            </a:r>
            <a:r>
              <a:rPr sz="1500" spc="-5" dirty="0">
                <a:latin typeface="Arial"/>
                <a:cs typeface="Arial"/>
                <a:hlinkClick r:id="rId3"/>
              </a:rPr>
              <a:t>tt</a:t>
            </a:r>
            <a:r>
              <a:rPr sz="1500" dirty="0">
                <a:latin typeface="Arial"/>
                <a:cs typeface="Arial"/>
                <a:hlinkClick r:id="rId3"/>
              </a:rPr>
              <a:t>p</a:t>
            </a:r>
            <a:r>
              <a:rPr sz="1500" spc="-5" dirty="0">
                <a:latin typeface="Arial"/>
                <a:cs typeface="Arial"/>
                <a:hlinkClick r:id="rId3"/>
              </a:rPr>
              <a:t>://</a:t>
            </a:r>
            <a:r>
              <a:rPr sz="1500" spc="-25" dirty="0">
                <a:latin typeface="Arial"/>
                <a:cs typeface="Arial"/>
                <a:hlinkClick r:id="rId3"/>
              </a:rPr>
              <a:t>w</a:t>
            </a:r>
            <a:r>
              <a:rPr sz="1500" spc="-15" dirty="0">
                <a:latin typeface="Arial"/>
                <a:cs typeface="Arial"/>
                <a:hlinkClick r:id="rId3"/>
              </a:rPr>
              <a:t>w</a:t>
            </a:r>
            <a:r>
              <a:rPr sz="1500" spc="-95" dirty="0">
                <a:latin typeface="Arial"/>
                <a:cs typeface="Arial"/>
                <a:hlinkClick r:id="rId3"/>
              </a:rPr>
              <a:t>w</a:t>
            </a:r>
            <a:r>
              <a:rPr sz="1500" spc="-5" dirty="0">
                <a:latin typeface="Arial"/>
                <a:cs typeface="Arial"/>
                <a:hlinkClick r:id="rId3"/>
              </a:rPr>
              <a:t>.</a:t>
            </a:r>
            <a:r>
              <a:rPr sz="1500" dirty="0">
                <a:latin typeface="Arial"/>
                <a:cs typeface="Arial"/>
                <a:hlinkClick r:id="rId3"/>
              </a:rPr>
              <a:t>ora</a:t>
            </a:r>
            <a:r>
              <a:rPr sz="1500" spc="5" dirty="0">
                <a:latin typeface="Arial"/>
                <a:cs typeface="Arial"/>
                <a:hlinkClick r:id="rId3"/>
              </a:rPr>
              <a:t>c</a:t>
            </a:r>
            <a:r>
              <a:rPr sz="1500" spc="-5" dirty="0">
                <a:latin typeface="Arial"/>
                <a:cs typeface="Arial"/>
                <a:hlinkClick r:id="rId3"/>
              </a:rPr>
              <a:t>l</a:t>
            </a:r>
            <a:r>
              <a:rPr sz="1500" dirty="0">
                <a:latin typeface="Arial"/>
                <a:cs typeface="Arial"/>
                <a:hlinkClick r:id="rId3"/>
              </a:rPr>
              <a:t>e</a:t>
            </a:r>
            <a:r>
              <a:rPr sz="1500" spc="-5" dirty="0">
                <a:latin typeface="Arial"/>
                <a:cs typeface="Arial"/>
                <a:hlinkClick r:id="rId3"/>
              </a:rPr>
              <a:t>.</a:t>
            </a:r>
            <a:r>
              <a:rPr sz="1500" spc="5" dirty="0">
                <a:latin typeface="Arial"/>
                <a:cs typeface="Arial"/>
                <a:hlinkClick r:id="rId3"/>
              </a:rPr>
              <a:t>c</a:t>
            </a:r>
            <a:r>
              <a:rPr sz="1500" dirty="0">
                <a:latin typeface="Arial"/>
                <a:cs typeface="Arial"/>
                <a:hlinkClick r:id="rId3"/>
              </a:rPr>
              <a:t>o</a:t>
            </a:r>
            <a:r>
              <a:rPr sz="1500" spc="-5" dirty="0">
                <a:latin typeface="Arial"/>
                <a:cs typeface="Arial"/>
                <a:hlinkClick r:id="rId3"/>
              </a:rPr>
              <a:t>m/t</a:t>
            </a:r>
            <a:r>
              <a:rPr sz="1500" dirty="0">
                <a:latin typeface="Arial"/>
                <a:cs typeface="Arial"/>
                <a:hlinkClick r:id="rId3"/>
              </a:rPr>
              <a:t>echne</a:t>
            </a:r>
            <a:r>
              <a:rPr sz="1500" spc="-5" dirty="0">
                <a:latin typeface="Arial"/>
                <a:cs typeface="Arial"/>
                <a:hlinkClick r:id="rId3"/>
              </a:rPr>
              <a:t>t</a:t>
            </a:r>
            <a:r>
              <a:rPr sz="1500" spc="-15" dirty="0">
                <a:latin typeface="Arial"/>
                <a:cs typeface="Arial"/>
                <a:hlinkClick r:id="rId3"/>
              </a:rPr>
              <a:t>w</a:t>
            </a:r>
            <a:r>
              <a:rPr sz="1500" dirty="0">
                <a:latin typeface="Arial"/>
                <a:cs typeface="Arial"/>
                <a:hlinkClick r:id="rId3"/>
              </a:rPr>
              <a:t>or</a:t>
            </a:r>
            <a:r>
              <a:rPr sz="1500" spc="5" dirty="0">
                <a:latin typeface="Arial"/>
                <a:cs typeface="Arial"/>
                <a:hlinkClick r:id="rId3"/>
              </a:rPr>
              <a:t>k</a:t>
            </a:r>
            <a:r>
              <a:rPr sz="1500" spc="-5" dirty="0">
                <a:latin typeface="Arial"/>
                <a:cs typeface="Arial"/>
                <a:hlinkClick r:id="rId3"/>
              </a:rPr>
              <a:t>/</a:t>
            </a:r>
            <a:r>
              <a:rPr sz="1500" spc="5" dirty="0">
                <a:latin typeface="Arial"/>
                <a:cs typeface="Arial"/>
                <a:hlinkClick r:id="rId3"/>
              </a:rPr>
              <a:t>j</a:t>
            </a:r>
            <a:r>
              <a:rPr sz="1500" dirty="0">
                <a:latin typeface="Arial"/>
                <a:cs typeface="Arial"/>
                <a:hlinkClick r:id="rId3"/>
              </a:rPr>
              <a:t>a</a:t>
            </a:r>
            <a:r>
              <a:rPr sz="1500" spc="-20" dirty="0">
                <a:latin typeface="Arial"/>
                <a:cs typeface="Arial"/>
                <a:hlinkClick r:id="rId3"/>
              </a:rPr>
              <a:t>v</a:t>
            </a:r>
            <a:r>
              <a:rPr sz="1500" dirty="0">
                <a:latin typeface="Arial"/>
                <a:cs typeface="Arial"/>
                <a:hlinkClick r:id="rId3"/>
              </a:rPr>
              <a:t>a</a:t>
            </a:r>
            <a:r>
              <a:rPr sz="1500" spc="-5" dirty="0">
                <a:latin typeface="Arial"/>
                <a:cs typeface="Arial"/>
                <a:hlinkClick r:id="rId3"/>
              </a:rPr>
              <a:t>/j</a:t>
            </a:r>
            <a:r>
              <a:rPr sz="1500" spc="10" dirty="0">
                <a:latin typeface="Arial"/>
                <a:cs typeface="Arial"/>
                <a:hlinkClick r:id="rId3"/>
              </a:rPr>
              <a:t>a</a:t>
            </a:r>
            <a:r>
              <a:rPr sz="1500" spc="-20" dirty="0">
                <a:latin typeface="Arial"/>
                <a:cs typeface="Arial"/>
                <a:hlinkClick r:id="rId3"/>
              </a:rPr>
              <a:t>v</a:t>
            </a:r>
            <a:r>
              <a:rPr sz="1500" dirty="0">
                <a:latin typeface="Arial"/>
                <a:cs typeface="Arial"/>
                <a:hlinkClick r:id="rId3"/>
              </a:rPr>
              <a:t>ase</a:t>
            </a:r>
            <a:r>
              <a:rPr sz="1500" spc="-5" dirty="0">
                <a:latin typeface="Arial"/>
                <a:cs typeface="Arial"/>
                <a:hlinkClick r:id="rId3"/>
              </a:rPr>
              <a:t>/</a:t>
            </a:r>
            <a:r>
              <a:rPr sz="1500" dirty="0">
                <a:latin typeface="Arial"/>
                <a:cs typeface="Arial"/>
                <a:hlinkClick r:id="rId3"/>
              </a:rPr>
              <a:t>do</a:t>
            </a:r>
            <a:r>
              <a:rPr sz="1500" spc="-15" dirty="0">
                <a:latin typeface="Arial"/>
                <a:cs typeface="Arial"/>
                <a:hlinkClick r:id="rId3"/>
              </a:rPr>
              <a:t>w</a:t>
            </a:r>
            <a:r>
              <a:rPr sz="1500" dirty="0">
                <a:latin typeface="Arial"/>
                <a:cs typeface="Arial"/>
                <a:hlinkClick r:id="rId3"/>
              </a:rPr>
              <a:t>n</a:t>
            </a:r>
            <a:r>
              <a:rPr sz="1500" spc="5" dirty="0">
                <a:latin typeface="Arial"/>
                <a:cs typeface="Arial"/>
                <a:hlinkClick r:id="rId3"/>
              </a:rPr>
              <a:t>l</a:t>
            </a:r>
            <a:r>
              <a:rPr sz="1500" dirty="0">
                <a:latin typeface="Arial"/>
                <a:cs typeface="Arial"/>
                <a:hlinkClick r:id="rId3"/>
              </a:rPr>
              <a:t>oad</a:t>
            </a:r>
            <a:r>
              <a:rPr sz="1500" spc="-5" dirty="0">
                <a:latin typeface="Arial"/>
                <a:cs typeface="Arial"/>
                <a:hlinkClick r:id="rId3"/>
              </a:rPr>
              <a:t>s/</a:t>
            </a:r>
            <a:r>
              <a:rPr sz="1500" spc="5" dirty="0">
                <a:latin typeface="Arial"/>
                <a:cs typeface="Arial"/>
                <a:hlinkClick r:id="rId3"/>
              </a:rPr>
              <a:t>j</a:t>
            </a:r>
            <a:r>
              <a:rPr sz="1500" dirty="0">
                <a:latin typeface="Arial"/>
                <a:cs typeface="Arial"/>
                <a:hlinkClick r:id="rId3"/>
              </a:rPr>
              <a:t>dk7</a:t>
            </a:r>
            <a:r>
              <a:rPr sz="1500" spc="5" dirty="0">
                <a:latin typeface="Arial"/>
                <a:cs typeface="Arial"/>
                <a:hlinkClick r:id="rId3"/>
              </a:rPr>
              <a:t>-</a:t>
            </a:r>
            <a:r>
              <a:rPr sz="1500" dirty="0">
                <a:latin typeface="Arial"/>
                <a:cs typeface="Arial"/>
                <a:hlinkClick r:id="rId3"/>
              </a:rPr>
              <a:t>do</a:t>
            </a:r>
            <a:r>
              <a:rPr sz="1500" spc="-15" dirty="0">
                <a:latin typeface="Arial"/>
                <a:cs typeface="Arial"/>
                <a:hlinkClick r:id="rId3"/>
              </a:rPr>
              <a:t>w</a:t>
            </a:r>
            <a:r>
              <a:rPr sz="1500" dirty="0">
                <a:latin typeface="Arial"/>
                <a:cs typeface="Arial"/>
                <a:hlinkClick r:id="rId3"/>
              </a:rPr>
              <a:t>n</a:t>
            </a:r>
            <a:r>
              <a:rPr sz="1500" spc="-5" dirty="0">
                <a:latin typeface="Arial"/>
                <a:cs typeface="Arial"/>
                <a:hlinkClick r:id="rId3"/>
              </a:rPr>
              <a:t>l</a:t>
            </a:r>
            <a:r>
              <a:rPr sz="1500" dirty="0">
                <a:latin typeface="Arial"/>
                <a:cs typeface="Arial"/>
                <a:hlinkClick r:id="rId3"/>
              </a:rPr>
              <a:t>oad</a:t>
            </a:r>
            <a:r>
              <a:rPr sz="1500" spc="5" dirty="0">
                <a:latin typeface="Arial"/>
                <a:cs typeface="Arial"/>
                <a:hlinkClick r:id="rId3"/>
              </a:rPr>
              <a:t>s</a:t>
            </a:r>
            <a:r>
              <a:rPr sz="1500" dirty="0">
                <a:latin typeface="Arial"/>
                <a:cs typeface="Arial"/>
                <a:hlinkClick r:id="rId3"/>
              </a:rPr>
              <a:t>-1880260</a:t>
            </a:r>
            <a:r>
              <a:rPr sz="1500" spc="-5" dirty="0">
                <a:latin typeface="Arial"/>
                <a:cs typeface="Arial"/>
                <a:hlinkClick r:id="rId3"/>
              </a:rPr>
              <a:t>.</a:t>
            </a:r>
            <a:r>
              <a:rPr sz="1500" dirty="0">
                <a:latin typeface="Arial"/>
                <a:cs typeface="Arial"/>
                <a:hlinkClick r:id="rId3"/>
              </a:rPr>
              <a:t>h</a:t>
            </a:r>
            <a:r>
              <a:rPr sz="1500" spc="-5" dirty="0">
                <a:latin typeface="Arial"/>
                <a:cs typeface="Arial"/>
                <a:hlinkClick r:id="rId3"/>
              </a:rPr>
              <a:t>t</a:t>
            </a:r>
            <a:r>
              <a:rPr sz="1500" dirty="0">
                <a:latin typeface="Arial"/>
                <a:cs typeface="Arial"/>
                <a:hlinkClick r:id="rId3"/>
              </a:rPr>
              <a:t>ml</a:t>
            </a:r>
            <a:endParaRPr sz="1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m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186180" y="292202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8" name="object 12"/>
          <p:cNvSpPr txBox="1"/>
          <p:nvPr/>
        </p:nvSpPr>
        <p:spPr>
          <a:xfrm>
            <a:off x="717550" y="34328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9" name="object 13"/>
          <p:cNvSpPr txBox="1"/>
          <p:nvPr/>
        </p:nvSpPr>
        <p:spPr>
          <a:xfrm>
            <a:off x="1042669" y="3336432"/>
            <a:ext cx="23298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33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minal</a:t>
            </a:r>
            <a:endParaRPr sz="2800">
              <a:latin typeface="Arial"/>
              <a:cs typeface="Arial"/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1186180" y="39138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1" name="object 15"/>
          <p:cNvSpPr txBox="1"/>
          <p:nvPr/>
        </p:nvSpPr>
        <p:spPr>
          <a:xfrm>
            <a:off x="1474469" y="3871626"/>
            <a:ext cx="26492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han</a:t>
            </a:r>
            <a:r>
              <a:rPr sz="2400" dirty="0">
                <a:latin typeface="Arial"/>
                <a:cs typeface="Arial"/>
              </a:rPr>
              <a:t>ge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 r</a:t>
            </a:r>
            <a:r>
              <a:rPr sz="2400" spc="-10" dirty="0">
                <a:latin typeface="Arial"/>
                <a:cs typeface="Arial"/>
              </a:rPr>
              <a:t>oo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16"/>
          <p:cNvSpPr txBox="1"/>
          <p:nvPr/>
        </p:nvSpPr>
        <p:spPr>
          <a:xfrm>
            <a:off x="1690370" y="438518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3" name="object 17"/>
          <p:cNvSpPr/>
          <p:nvPr/>
        </p:nvSpPr>
        <p:spPr>
          <a:xfrm>
            <a:off x="2099310" y="4248150"/>
            <a:ext cx="722630" cy="359410"/>
          </a:xfrm>
          <a:custGeom>
            <a:avLst/>
            <a:gdLst/>
            <a:ahLst/>
            <a:cxnLst/>
            <a:rect l="l" t="t" r="r" b="b"/>
            <a:pathLst>
              <a:path w="722630" h="359410">
                <a:moveTo>
                  <a:pt x="722629" y="0"/>
                </a:moveTo>
                <a:lnTo>
                  <a:pt x="0" y="0"/>
                </a:lnTo>
                <a:lnTo>
                  <a:pt x="0" y="359410"/>
                </a:lnTo>
                <a:lnTo>
                  <a:pt x="722629" y="359410"/>
                </a:lnTo>
                <a:lnTo>
                  <a:pt x="72262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8"/>
          <p:cNvSpPr txBox="1"/>
          <p:nvPr/>
        </p:nvSpPr>
        <p:spPr>
          <a:xfrm>
            <a:off x="2250356" y="4282306"/>
            <a:ext cx="10801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u</a:t>
            </a:r>
            <a:r>
              <a:rPr sz="18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8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en-US" sz="1800" spc="30" dirty="0" smtClean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000" spc="-7" baseline="-6944" dirty="0" smtClean="0">
                <a:latin typeface="Arial"/>
                <a:cs typeface="Arial"/>
              </a:rPr>
              <a:t>o</a:t>
            </a:r>
            <a:r>
              <a:rPr sz="3000" baseline="-6944" dirty="0" smtClean="0">
                <a:latin typeface="Arial"/>
                <a:cs typeface="Arial"/>
              </a:rPr>
              <a:t>r</a:t>
            </a:r>
            <a:endParaRPr sz="3000" baseline="-6944" dirty="0">
              <a:latin typeface="Arial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1186180" y="471780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1474469" y="4676806"/>
            <a:ext cx="342455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 J</a:t>
            </a:r>
            <a:r>
              <a:rPr sz="2400" spc="-1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k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7" name="object 21"/>
          <p:cNvSpPr txBox="1"/>
          <p:nvPr/>
        </p:nvSpPr>
        <p:spPr>
          <a:xfrm>
            <a:off x="1690370" y="519036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1186180" y="552298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1474469" y="5480716"/>
            <a:ext cx="27832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1690370" y="599427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3398520" y="4249420"/>
            <a:ext cx="1118870" cy="35814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su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2098039" y="5076190"/>
            <a:ext cx="6421120" cy="27699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-U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/t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b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ry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j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k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7u</a:t>
            </a:r>
            <a:r>
              <a:rPr lang="en-US" spc="-10" dirty="0" smtClean="0">
                <a:solidFill>
                  <a:srgbClr val="FFFFFF"/>
                </a:solidFill>
                <a:latin typeface="Consolas"/>
                <a:cs typeface="Consolas"/>
              </a:rPr>
              <a:t>71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li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ux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x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6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4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rp</a:t>
            </a:r>
            <a:r>
              <a:rPr sz="1800" spc="-5" dirty="0" smtClean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53" name="object 27"/>
          <p:cNvSpPr txBox="1"/>
          <p:nvPr/>
        </p:nvSpPr>
        <p:spPr>
          <a:xfrm>
            <a:off x="2094229" y="5905500"/>
            <a:ext cx="1915160" cy="35814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j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ve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si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Installing Java 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9" name="object 6"/>
          <p:cNvSpPr txBox="1"/>
          <p:nvPr/>
        </p:nvSpPr>
        <p:spPr>
          <a:xfrm>
            <a:off x="706119" y="1466468"/>
            <a:ext cx="796353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all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 err="1">
                <a:latin typeface="Arial"/>
                <a:cs typeface="Arial"/>
              </a:rPr>
              <a:t>C</a:t>
            </a:r>
            <a:r>
              <a:rPr sz="3200" spc="-10" dirty="0" err="1">
                <a:latin typeface="Arial"/>
                <a:cs typeface="Arial"/>
              </a:rPr>
              <a:t>entO</a:t>
            </a:r>
            <a:r>
              <a:rPr sz="3200" spc="-5" dirty="0" err="1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lang="en-US" sz="3200" spc="-10" dirty="0" smtClean="0"/>
              <a:t>7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0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4" name="object 8"/>
          <p:cNvSpPr txBox="1"/>
          <p:nvPr/>
        </p:nvSpPr>
        <p:spPr>
          <a:xfrm>
            <a:off x="1137919" y="2093102"/>
            <a:ext cx="30918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set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p J</a:t>
            </a:r>
            <a:r>
              <a:rPr sz="2800" spc="-210" dirty="0">
                <a:latin typeface="Arial"/>
                <a:cs typeface="Arial"/>
              </a:rPr>
              <a:t>AV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_</a:t>
            </a:r>
            <a:r>
              <a:rPr sz="2800" spc="-15" dirty="0">
                <a:latin typeface="Arial"/>
                <a:cs typeface="Arial"/>
              </a:rPr>
              <a:t>HO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5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56" name="object 10"/>
          <p:cNvSpPr txBox="1"/>
          <p:nvPr/>
        </p:nvSpPr>
        <p:spPr>
          <a:xfrm>
            <a:off x="1569719" y="2628296"/>
            <a:ext cx="42278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ad</a:t>
            </a:r>
            <a:r>
              <a:rPr sz="2400" dirty="0">
                <a:latin typeface="Arial"/>
                <a:cs typeface="Arial"/>
              </a:rPr>
              <a:t>d J</a:t>
            </a:r>
            <a:r>
              <a:rPr sz="2400" spc="-195" dirty="0">
                <a:latin typeface="Arial"/>
                <a:cs typeface="Arial"/>
              </a:rPr>
              <a:t>A</a:t>
            </a:r>
            <a:r>
              <a:rPr sz="2400" spc="-180" dirty="0">
                <a:latin typeface="Arial"/>
                <a:cs typeface="Arial"/>
              </a:rPr>
              <a:t>V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_</a:t>
            </a:r>
            <a:r>
              <a:rPr sz="2400" spc="-5" dirty="0">
                <a:latin typeface="Arial"/>
                <a:cs typeface="Arial"/>
              </a:rPr>
              <a:t>HO</a:t>
            </a:r>
            <a:r>
              <a:rPr sz="2400" dirty="0">
                <a:latin typeface="Arial"/>
                <a:cs typeface="Arial"/>
              </a:rPr>
              <a:t>ME</a:t>
            </a:r>
            <a:r>
              <a:rPr sz="2400" spc="-5" dirty="0">
                <a:latin typeface="Arial"/>
                <a:cs typeface="Arial"/>
              </a:rPr>
              <a:t> 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/</a:t>
            </a:r>
            <a:r>
              <a:rPr sz="2400" i="1" spc="-10" dirty="0">
                <a:latin typeface="Arial"/>
                <a:cs typeface="Arial"/>
              </a:rPr>
              <a:t>e</a:t>
            </a:r>
            <a:r>
              <a:rPr sz="2400" i="1" spc="0" dirty="0">
                <a:latin typeface="Arial"/>
                <a:cs typeface="Arial"/>
              </a:rPr>
              <a:t>t</a:t>
            </a:r>
            <a:r>
              <a:rPr sz="2400" i="1" spc="-10" dirty="0">
                <a:latin typeface="Arial"/>
                <a:cs typeface="Arial"/>
              </a:rPr>
              <a:t>c</a:t>
            </a:r>
            <a:r>
              <a:rPr sz="2400" i="1" spc="0" dirty="0">
                <a:latin typeface="Arial"/>
                <a:cs typeface="Arial"/>
              </a:rPr>
              <a:t>/</a:t>
            </a:r>
            <a:r>
              <a:rPr sz="2400" i="1" spc="-10" dirty="0">
                <a:latin typeface="Arial"/>
                <a:cs typeface="Arial"/>
              </a:rPr>
              <a:t>p</a:t>
            </a:r>
            <a:r>
              <a:rPr sz="2400" i="1" dirty="0">
                <a:latin typeface="Arial"/>
                <a:cs typeface="Arial"/>
              </a:rPr>
              <a:t>ro</a:t>
            </a:r>
            <a:r>
              <a:rPr sz="2400" i="1" spc="-5" dirty="0">
                <a:latin typeface="Arial"/>
                <a:cs typeface="Arial"/>
              </a:rPr>
              <a:t>f</a:t>
            </a:r>
            <a:r>
              <a:rPr sz="2400" i="1" spc="-15" dirty="0">
                <a:latin typeface="Arial"/>
                <a:cs typeface="Arial"/>
              </a:rPr>
              <a:t>i</a:t>
            </a:r>
            <a:r>
              <a:rPr sz="2400" i="1" spc="-5" dirty="0">
                <a:latin typeface="Arial"/>
                <a:cs typeface="Arial"/>
              </a:rPr>
              <a:t>l</a:t>
            </a:r>
            <a:r>
              <a:rPr sz="2400" i="1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11"/>
          <p:cNvSpPr txBox="1"/>
          <p:nvPr/>
        </p:nvSpPr>
        <p:spPr>
          <a:xfrm>
            <a:off x="1281430" y="37538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58" name="object 12"/>
          <p:cNvSpPr txBox="1"/>
          <p:nvPr/>
        </p:nvSpPr>
        <p:spPr>
          <a:xfrm>
            <a:off x="1569719" y="3711606"/>
            <a:ext cx="550517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dirty="0" smtClean="0">
                <a:latin typeface="Arial"/>
                <a:cs typeface="Arial"/>
              </a:rPr>
              <a:t>R</a:t>
            </a:r>
            <a:r>
              <a:rPr sz="2400" dirty="0" smtClean="0">
                <a:latin typeface="Arial"/>
                <a:cs typeface="Arial"/>
              </a:rPr>
              <a:t>e</a:t>
            </a:r>
            <a:r>
              <a:rPr lang="en-US" sz="2400" spc="-10" dirty="0" smtClean="0"/>
              <a:t>boot</a:t>
            </a:r>
            <a:r>
              <a:rPr lang="en-US" sz="2400" spc="-5" dirty="0" smtClean="0">
                <a:latin typeface="Arial"/>
                <a:cs typeface="Arial"/>
              </a:rPr>
              <a:t>/</a:t>
            </a:r>
            <a:r>
              <a:rPr lang="en-US" sz="2400" spc="-5" dirty="0" err="1" smtClean="0">
                <a:latin typeface="Arial"/>
                <a:cs typeface="Arial"/>
              </a:rPr>
              <a:t>relogin</a:t>
            </a:r>
            <a:r>
              <a:rPr sz="2400" spc="10" dirty="0" smtClean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a</a:t>
            </a:r>
            <a:r>
              <a:rPr sz="2400" spc="-10" dirty="0" smtClean="0">
                <a:latin typeface="Arial"/>
                <a:cs typeface="Arial"/>
              </a:rPr>
              <a:t>n</a:t>
            </a:r>
            <a:r>
              <a:rPr sz="2400" dirty="0" smtClean="0">
                <a:latin typeface="Arial"/>
                <a:cs typeface="Arial"/>
              </a:rPr>
              <a:t>d</a:t>
            </a:r>
            <a:r>
              <a:rPr sz="2400" spc="-10" dirty="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dirty="0">
                <a:latin typeface="Arial"/>
                <a:cs typeface="Arial"/>
              </a:rPr>
              <a:t>y</a:t>
            </a:r>
          </a:p>
        </p:txBody>
      </p:sp>
      <p:sp>
        <p:nvSpPr>
          <p:cNvPr id="59" name="object 13"/>
          <p:cNvSpPr txBox="1"/>
          <p:nvPr/>
        </p:nvSpPr>
        <p:spPr>
          <a:xfrm>
            <a:off x="1718310" y="3167379"/>
            <a:ext cx="4831080" cy="35941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x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JA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V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HO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us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/j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v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/l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0" name="object 14"/>
          <p:cNvSpPr txBox="1"/>
          <p:nvPr/>
        </p:nvSpPr>
        <p:spPr>
          <a:xfrm>
            <a:off x="1718310" y="4140200"/>
            <a:ext cx="2180590" cy="35814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J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AV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OM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Installing Tomcat 7(cont.)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706119" y="1466468"/>
            <a:ext cx="53168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Downl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36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tri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ut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1137919" y="2093102"/>
            <a:ext cx="654939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sz="28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h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t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tp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: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//to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m</a:t>
            </a:r>
            <a:r>
              <a:rPr sz="28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c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a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t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.apache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.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o</a:t>
            </a:r>
            <a:r>
              <a:rPr sz="28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r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g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/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do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w</a:t>
            </a:r>
            <a:r>
              <a:rPr sz="2800" spc="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n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load-7</a:t>
            </a:r>
            <a:r>
              <a:rPr sz="2800" spc="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0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.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cgi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do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oa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code</a:t>
            </a:r>
            <a:r>
              <a:rPr sz="2800" spc="-5" dirty="0">
                <a:latin typeface="Arial"/>
                <a:cs typeface="Arial"/>
              </a:rPr>
              <a:t> di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bu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10"/>
          <p:cNvSpPr/>
          <p:nvPr/>
        </p:nvSpPr>
        <p:spPr>
          <a:xfrm>
            <a:off x="3535679" y="3059429"/>
            <a:ext cx="3622039" cy="350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22164" y="249858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object 3"/>
          <p:cNvSpPr/>
          <p:nvPr/>
        </p:nvSpPr>
        <p:spPr>
          <a:xfrm>
            <a:off x="4658359" y="2376170"/>
            <a:ext cx="1375410" cy="2160270"/>
          </a:xfrm>
          <a:custGeom>
            <a:avLst/>
            <a:gdLst/>
            <a:ahLst/>
            <a:cxnLst/>
            <a:rect l="l" t="t" r="r" b="b"/>
            <a:pathLst>
              <a:path w="1375410" h="2160270">
                <a:moveTo>
                  <a:pt x="1375410" y="0"/>
                </a:moveTo>
                <a:lnTo>
                  <a:pt x="0" y="0"/>
                </a:lnTo>
                <a:lnTo>
                  <a:pt x="0" y="2160269"/>
                </a:lnTo>
                <a:lnTo>
                  <a:pt x="1375410" y="2160269"/>
                </a:lnTo>
                <a:lnTo>
                  <a:pt x="137541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"/>
          <p:cNvSpPr/>
          <p:nvPr/>
        </p:nvSpPr>
        <p:spPr>
          <a:xfrm>
            <a:off x="4658359" y="2376170"/>
            <a:ext cx="1375410" cy="2160270"/>
          </a:xfrm>
          <a:custGeom>
            <a:avLst/>
            <a:gdLst/>
            <a:ahLst/>
            <a:cxnLst/>
            <a:rect l="l" t="t" r="r" b="b"/>
            <a:pathLst>
              <a:path w="1375410" h="2160270">
                <a:moveTo>
                  <a:pt x="687069" y="2160269"/>
                </a:moveTo>
                <a:lnTo>
                  <a:pt x="0" y="2160269"/>
                </a:lnTo>
                <a:lnTo>
                  <a:pt x="0" y="0"/>
                </a:lnTo>
                <a:lnTo>
                  <a:pt x="1375410" y="0"/>
                </a:lnTo>
                <a:lnTo>
                  <a:pt x="1375410" y="2160269"/>
                </a:lnTo>
                <a:lnTo>
                  <a:pt x="687069" y="21602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"/>
          <p:cNvSpPr txBox="1"/>
          <p:nvPr/>
        </p:nvSpPr>
        <p:spPr>
          <a:xfrm>
            <a:off x="4946650" y="2428422"/>
            <a:ext cx="799465" cy="767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2020"/>
              </a:lnSpc>
            </a:pPr>
            <a:r>
              <a:rPr sz="1800" spc="-5" dirty="0">
                <a:latin typeface="Arial"/>
                <a:cs typeface="Arial"/>
              </a:rPr>
              <a:t>Ap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che </a:t>
            </a:r>
            <a:r>
              <a:rPr sz="1800" spc="-10" dirty="0">
                <a:latin typeface="Arial"/>
                <a:cs typeface="Arial"/>
              </a:rPr>
              <a:t>ht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d s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6"/>
          <p:cNvSpPr/>
          <p:nvPr/>
        </p:nvSpPr>
        <p:spPr>
          <a:xfrm>
            <a:off x="6033770" y="3131820"/>
            <a:ext cx="1526540" cy="647700"/>
          </a:xfrm>
          <a:custGeom>
            <a:avLst/>
            <a:gdLst/>
            <a:ahLst/>
            <a:cxnLst/>
            <a:rect l="l" t="t" r="r" b="b"/>
            <a:pathLst>
              <a:path w="1526540" h="647700">
                <a:moveTo>
                  <a:pt x="1526539" y="0"/>
                </a:moveTo>
                <a:lnTo>
                  <a:pt x="0" y="0"/>
                </a:lnTo>
                <a:lnTo>
                  <a:pt x="0" y="647700"/>
                </a:lnTo>
                <a:lnTo>
                  <a:pt x="1526539" y="647700"/>
                </a:lnTo>
                <a:lnTo>
                  <a:pt x="1526539" y="0"/>
                </a:lnTo>
                <a:close/>
              </a:path>
            </a:pathLst>
          </a:custGeom>
          <a:solidFill>
            <a:srgbClr val="F8F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7"/>
          <p:cNvSpPr/>
          <p:nvPr/>
        </p:nvSpPr>
        <p:spPr>
          <a:xfrm>
            <a:off x="6033770" y="3131820"/>
            <a:ext cx="1526540" cy="647700"/>
          </a:xfrm>
          <a:custGeom>
            <a:avLst/>
            <a:gdLst/>
            <a:ahLst/>
            <a:cxnLst/>
            <a:rect l="l" t="t" r="r" b="b"/>
            <a:pathLst>
              <a:path w="1526540" h="647700">
                <a:moveTo>
                  <a:pt x="763270" y="647700"/>
                </a:moveTo>
                <a:lnTo>
                  <a:pt x="0" y="647700"/>
                </a:lnTo>
                <a:lnTo>
                  <a:pt x="0" y="0"/>
                </a:lnTo>
                <a:lnTo>
                  <a:pt x="1526539" y="0"/>
                </a:lnTo>
                <a:lnTo>
                  <a:pt x="1526539" y="647700"/>
                </a:lnTo>
                <a:lnTo>
                  <a:pt x="763270" y="6477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8"/>
          <p:cNvSpPr txBox="1"/>
          <p:nvPr/>
        </p:nvSpPr>
        <p:spPr>
          <a:xfrm>
            <a:off x="6101079" y="3208202"/>
            <a:ext cx="139255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6230">
              <a:lnSpc>
                <a:spcPts val="2010"/>
              </a:lnSpc>
            </a:pPr>
            <a:r>
              <a:rPr sz="1800" dirty="0">
                <a:latin typeface="Arial"/>
                <a:cs typeface="Arial"/>
              </a:rPr>
              <a:t>mo</a:t>
            </a: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_</a:t>
            </a:r>
            <a:r>
              <a:rPr sz="1800" spc="-10" dirty="0">
                <a:latin typeface="Arial"/>
                <a:cs typeface="Arial"/>
              </a:rPr>
              <a:t>j</a:t>
            </a:r>
            <a:r>
              <a:rPr sz="1800" dirty="0">
                <a:latin typeface="Arial"/>
                <a:cs typeface="Arial"/>
              </a:rPr>
              <a:t>k 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b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anc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9"/>
          <p:cNvSpPr/>
          <p:nvPr/>
        </p:nvSpPr>
        <p:spPr>
          <a:xfrm>
            <a:off x="8858250" y="1295400"/>
            <a:ext cx="1223010" cy="1153160"/>
          </a:xfrm>
          <a:custGeom>
            <a:avLst/>
            <a:gdLst/>
            <a:ahLst/>
            <a:cxnLst/>
            <a:rect l="l" t="t" r="r" b="b"/>
            <a:pathLst>
              <a:path w="1223009" h="1153160">
                <a:moveTo>
                  <a:pt x="1223009" y="0"/>
                </a:moveTo>
                <a:lnTo>
                  <a:pt x="0" y="0"/>
                </a:lnTo>
                <a:lnTo>
                  <a:pt x="0" y="1153160"/>
                </a:lnTo>
                <a:lnTo>
                  <a:pt x="1223009" y="1153160"/>
                </a:lnTo>
                <a:lnTo>
                  <a:pt x="122300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0"/>
          <p:cNvSpPr/>
          <p:nvPr/>
        </p:nvSpPr>
        <p:spPr>
          <a:xfrm>
            <a:off x="8858250" y="1295400"/>
            <a:ext cx="1223010" cy="1153160"/>
          </a:xfrm>
          <a:custGeom>
            <a:avLst/>
            <a:gdLst/>
            <a:ahLst/>
            <a:cxnLst/>
            <a:rect l="l" t="t" r="r" b="b"/>
            <a:pathLst>
              <a:path w="1223009" h="1153160">
                <a:moveTo>
                  <a:pt x="612140" y="1153160"/>
                </a:moveTo>
                <a:lnTo>
                  <a:pt x="0" y="1153160"/>
                </a:lnTo>
                <a:lnTo>
                  <a:pt x="0" y="0"/>
                </a:lnTo>
                <a:lnTo>
                  <a:pt x="1223009" y="0"/>
                </a:lnTo>
                <a:lnTo>
                  <a:pt x="1223009" y="1153160"/>
                </a:lnTo>
                <a:lnTo>
                  <a:pt x="612140" y="11531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1"/>
          <p:cNvSpPr txBox="1"/>
          <p:nvPr/>
        </p:nvSpPr>
        <p:spPr>
          <a:xfrm>
            <a:off x="9088119" y="1751512"/>
            <a:ext cx="7626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95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omc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12"/>
          <p:cNvSpPr/>
          <p:nvPr/>
        </p:nvSpPr>
        <p:spPr>
          <a:xfrm>
            <a:off x="8858250" y="2807970"/>
            <a:ext cx="1223010" cy="1151890"/>
          </a:xfrm>
          <a:custGeom>
            <a:avLst/>
            <a:gdLst/>
            <a:ahLst/>
            <a:cxnLst/>
            <a:rect l="l" t="t" r="r" b="b"/>
            <a:pathLst>
              <a:path w="1223009" h="1151889">
                <a:moveTo>
                  <a:pt x="1223009" y="0"/>
                </a:moveTo>
                <a:lnTo>
                  <a:pt x="0" y="0"/>
                </a:lnTo>
                <a:lnTo>
                  <a:pt x="0" y="1151889"/>
                </a:lnTo>
                <a:lnTo>
                  <a:pt x="1223009" y="1151889"/>
                </a:lnTo>
                <a:lnTo>
                  <a:pt x="122300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3"/>
          <p:cNvSpPr/>
          <p:nvPr/>
        </p:nvSpPr>
        <p:spPr>
          <a:xfrm>
            <a:off x="8858250" y="2807970"/>
            <a:ext cx="1223010" cy="1151890"/>
          </a:xfrm>
          <a:custGeom>
            <a:avLst/>
            <a:gdLst/>
            <a:ahLst/>
            <a:cxnLst/>
            <a:rect l="l" t="t" r="r" b="b"/>
            <a:pathLst>
              <a:path w="1223009" h="1151889">
                <a:moveTo>
                  <a:pt x="612140" y="1151889"/>
                </a:moveTo>
                <a:lnTo>
                  <a:pt x="0" y="1151889"/>
                </a:lnTo>
                <a:lnTo>
                  <a:pt x="0" y="0"/>
                </a:lnTo>
                <a:lnTo>
                  <a:pt x="1223009" y="0"/>
                </a:lnTo>
                <a:lnTo>
                  <a:pt x="1223009" y="1151889"/>
                </a:lnTo>
                <a:lnTo>
                  <a:pt x="612140" y="11518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4"/>
          <p:cNvSpPr txBox="1"/>
          <p:nvPr/>
        </p:nvSpPr>
        <p:spPr>
          <a:xfrm>
            <a:off x="9088119" y="3264082"/>
            <a:ext cx="7626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95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omc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15"/>
          <p:cNvSpPr txBox="1"/>
          <p:nvPr/>
        </p:nvSpPr>
        <p:spPr>
          <a:xfrm>
            <a:off x="8858250" y="4320540"/>
            <a:ext cx="1223010" cy="115189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2570">
              <a:lnSpc>
                <a:spcPct val="100000"/>
              </a:lnSpc>
            </a:pPr>
            <a:r>
              <a:rPr sz="1800" spc="-195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omc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16"/>
          <p:cNvSpPr/>
          <p:nvPr/>
        </p:nvSpPr>
        <p:spPr>
          <a:xfrm>
            <a:off x="7560309" y="1902460"/>
            <a:ext cx="1219200" cy="1553210"/>
          </a:xfrm>
          <a:custGeom>
            <a:avLst/>
            <a:gdLst/>
            <a:ahLst/>
            <a:cxnLst/>
            <a:rect l="l" t="t" r="r" b="b"/>
            <a:pathLst>
              <a:path w="1219200" h="1553210">
                <a:moveTo>
                  <a:pt x="0" y="1553210"/>
                </a:moveTo>
                <a:lnTo>
                  <a:pt x="12192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7"/>
          <p:cNvSpPr/>
          <p:nvPr/>
        </p:nvSpPr>
        <p:spPr>
          <a:xfrm>
            <a:off x="8716009" y="1799589"/>
            <a:ext cx="142240" cy="161290"/>
          </a:xfrm>
          <a:custGeom>
            <a:avLst/>
            <a:gdLst/>
            <a:ahLst/>
            <a:cxnLst/>
            <a:rect l="l" t="t" r="r" b="b"/>
            <a:pathLst>
              <a:path w="142240" h="161289">
                <a:moveTo>
                  <a:pt x="142240" y="0"/>
                </a:moveTo>
                <a:lnTo>
                  <a:pt x="0" y="95250"/>
                </a:lnTo>
                <a:lnTo>
                  <a:pt x="85090" y="161289"/>
                </a:lnTo>
                <a:lnTo>
                  <a:pt x="142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8"/>
          <p:cNvSpPr/>
          <p:nvPr/>
        </p:nvSpPr>
        <p:spPr>
          <a:xfrm>
            <a:off x="7560309" y="3455670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8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9"/>
          <p:cNvSpPr/>
          <p:nvPr/>
        </p:nvSpPr>
        <p:spPr>
          <a:xfrm>
            <a:off x="8773159" y="3402329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60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0"/>
          <p:cNvSpPr/>
          <p:nvPr/>
        </p:nvSpPr>
        <p:spPr>
          <a:xfrm>
            <a:off x="7560309" y="3455670"/>
            <a:ext cx="1211580" cy="1343660"/>
          </a:xfrm>
          <a:custGeom>
            <a:avLst/>
            <a:gdLst/>
            <a:ahLst/>
            <a:cxnLst/>
            <a:rect l="l" t="t" r="r" b="b"/>
            <a:pathLst>
              <a:path w="1211579" h="1343660">
                <a:moveTo>
                  <a:pt x="0" y="0"/>
                </a:moveTo>
                <a:lnTo>
                  <a:pt x="1211580" y="13436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21"/>
          <p:cNvSpPr/>
          <p:nvPr/>
        </p:nvSpPr>
        <p:spPr>
          <a:xfrm>
            <a:off x="8709659" y="4739640"/>
            <a:ext cx="148590" cy="156210"/>
          </a:xfrm>
          <a:custGeom>
            <a:avLst/>
            <a:gdLst/>
            <a:ahLst/>
            <a:cxnLst/>
            <a:rect l="l" t="t" r="r" b="b"/>
            <a:pathLst>
              <a:path w="148590" h="156210">
                <a:moveTo>
                  <a:pt x="81280" y="0"/>
                </a:moveTo>
                <a:lnTo>
                  <a:pt x="0" y="72390"/>
                </a:lnTo>
                <a:lnTo>
                  <a:pt x="148590" y="156210"/>
                </a:lnTo>
                <a:lnTo>
                  <a:pt x="81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2"/>
          <p:cNvSpPr/>
          <p:nvPr/>
        </p:nvSpPr>
        <p:spPr>
          <a:xfrm>
            <a:off x="76200" y="2807970"/>
            <a:ext cx="1737360" cy="1638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3"/>
          <p:cNvSpPr/>
          <p:nvPr/>
        </p:nvSpPr>
        <p:spPr>
          <a:xfrm>
            <a:off x="2291326" y="2592275"/>
            <a:ext cx="1756410" cy="1512570"/>
          </a:xfrm>
          <a:custGeom>
            <a:avLst/>
            <a:gdLst/>
            <a:ahLst/>
            <a:cxnLst/>
            <a:rect l="l" t="t" r="r" b="b"/>
            <a:pathLst>
              <a:path w="1756410" h="1512570">
                <a:moveTo>
                  <a:pt x="155963" y="501444"/>
                </a:moveTo>
                <a:lnTo>
                  <a:pt x="152377" y="473366"/>
                </a:lnTo>
                <a:lnTo>
                  <a:pt x="151434" y="445600"/>
                </a:lnTo>
                <a:lnTo>
                  <a:pt x="152994" y="418268"/>
                </a:lnTo>
                <a:lnTo>
                  <a:pt x="163067" y="365396"/>
                </a:lnTo>
                <a:lnTo>
                  <a:pt x="181484" y="315723"/>
                </a:lnTo>
                <a:lnTo>
                  <a:pt x="207132" y="270227"/>
                </a:lnTo>
                <a:lnTo>
                  <a:pt x="238899" y="229882"/>
                </a:lnTo>
                <a:lnTo>
                  <a:pt x="275673" y="195663"/>
                </a:lnTo>
                <a:lnTo>
                  <a:pt x="316340" y="168546"/>
                </a:lnTo>
                <a:lnTo>
                  <a:pt x="359789" y="149506"/>
                </a:lnTo>
                <a:lnTo>
                  <a:pt x="404906" y="139519"/>
                </a:lnTo>
                <a:lnTo>
                  <a:pt x="440307" y="138041"/>
                </a:lnTo>
                <a:lnTo>
                  <a:pt x="452889" y="138776"/>
                </a:lnTo>
                <a:lnTo>
                  <a:pt x="490343" y="145940"/>
                </a:lnTo>
                <a:lnTo>
                  <a:pt x="526529" y="159402"/>
                </a:lnTo>
                <a:lnTo>
                  <a:pt x="560376" y="177690"/>
                </a:lnTo>
                <a:lnTo>
                  <a:pt x="567812" y="164967"/>
                </a:lnTo>
                <a:lnTo>
                  <a:pt x="592726" y="130096"/>
                </a:lnTo>
                <a:lnTo>
                  <a:pt x="621204" y="100553"/>
                </a:lnTo>
                <a:lnTo>
                  <a:pt x="652798" y="76832"/>
                </a:lnTo>
                <a:lnTo>
                  <a:pt x="687062" y="59426"/>
                </a:lnTo>
                <a:lnTo>
                  <a:pt x="736127" y="46894"/>
                </a:lnTo>
                <a:lnTo>
                  <a:pt x="748886" y="45789"/>
                </a:lnTo>
                <a:lnTo>
                  <a:pt x="762499" y="46633"/>
                </a:lnTo>
                <a:lnTo>
                  <a:pt x="801906" y="53372"/>
                </a:lnTo>
                <a:lnTo>
                  <a:pt x="838699" y="66228"/>
                </a:lnTo>
                <a:lnTo>
                  <a:pt x="872277" y="84956"/>
                </a:lnTo>
                <a:lnTo>
                  <a:pt x="902040" y="109311"/>
                </a:lnTo>
                <a:lnTo>
                  <a:pt x="909490" y="97156"/>
                </a:lnTo>
                <a:lnTo>
                  <a:pt x="935133" y="64061"/>
                </a:lnTo>
                <a:lnTo>
                  <a:pt x="965082" y="36788"/>
                </a:lnTo>
                <a:lnTo>
                  <a:pt x="998518" y="16332"/>
                </a:lnTo>
                <a:lnTo>
                  <a:pt x="1034625" y="3683"/>
                </a:lnTo>
                <a:lnTo>
                  <a:pt x="1059775" y="78"/>
                </a:lnTo>
                <a:lnTo>
                  <a:pt x="1074155" y="546"/>
                </a:lnTo>
                <a:lnTo>
                  <a:pt x="1114312" y="8036"/>
                </a:lnTo>
                <a:lnTo>
                  <a:pt x="1149818" y="23908"/>
                </a:lnTo>
                <a:lnTo>
                  <a:pt x="1180445" y="47196"/>
                </a:lnTo>
                <a:lnTo>
                  <a:pt x="1205964" y="76937"/>
                </a:lnTo>
                <a:lnTo>
                  <a:pt x="1214956" y="66947"/>
                </a:lnTo>
                <a:lnTo>
                  <a:pt x="1244930" y="40441"/>
                </a:lnTo>
                <a:lnTo>
                  <a:pt x="1278597" y="19841"/>
                </a:lnTo>
                <a:lnTo>
                  <a:pt x="1314922" y="6056"/>
                </a:lnTo>
                <a:lnTo>
                  <a:pt x="1352872" y="0"/>
                </a:lnTo>
                <a:lnTo>
                  <a:pt x="1368226" y="555"/>
                </a:lnTo>
                <a:lnTo>
                  <a:pt x="1411868" y="8972"/>
                </a:lnTo>
                <a:lnTo>
                  <a:pt x="1451250" y="26773"/>
                </a:lnTo>
                <a:lnTo>
                  <a:pt x="1485565" y="53001"/>
                </a:lnTo>
                <a:lnTo>
                  <a:pt x="1514004" y="86701"/>
                </a:lnTo>
                <a:lnTo>
                  <a:pt x="1535757" y="126918"/>
                </a:lnTo>
                <a:lnTo>
                  <a:pt x="1550015" y="172695"/>
                </a:lnTo>
                <a:lnTo>
                  <a:pt x="1552963" y="189024"/>
                </a:lnTo>
                <a:lnTo>
                  <a:pt x="1566665" y="194113"/>
                </a:lnTo>
                <a:lnTo>
                  <a:pt x="1605074" y="215257"/>
                </a:lnTo>
                <a:lnTo>
                  <a:pt x="1638819" y="244357"/>
                </a:lnTo>
                <a:lnTo>
                  <a:pt x="1667104" y="280306"/>
                </a:lnTo>
                <a:lnTo>
                  <a:pt x="1689131" y="321998"/>
                </a:lnTo>
                <a:lnTo>
                  <a:pt x="1704103" y="368328"/>
                </a:lnTo>
                <a:lnTo>
                  <a:pt x="1711223" y="418190"/>
                </a:lnTo>
                <a:lnTo>
                  <a:pt x="1711713" y="435404"/>
                </a:lnTo>
                <a:lnTo>
                  <a:pt x="1711471" y="448221"/>
                </a:lnTo>
                <a:lnTo>
                  <a:pt x="1707610" y="486377"/>
                </a:lnTo>
                <a:lnTo>
                  <a:pt x="1698425" y="523470"/>
                </a:lnTo>
                <a:lnTo>
                  <a:pt x="1694042" y="535460"/>
                </a:lnTo>
                <a:lnTo>
                  <a:pt x="1700886" y="545964"/>
                </a:lnTo>
                <a:lnTo>
                  <a:pt x="1724836" y="590736"/>
                </a:lnTo>
                <a:lnTo>
                  <a:pt x="1738800" y="626726"/>
                </a:lnTo>
                <a:lnTo>
                  <a:pt x="1748910" y="664262"/>
                </a:lnTo>
                <a:lnTo>
                  <a:pt x="1754778" y="702879"/>
                </a:lnTo>
                <a:lnTo>
                  <a:pt x="1756143" y="728992"/>
                </a:lnTo>
                <a:lnTo>
                  <a:pt x="1755364" y="753306"/>
                </a:lnTo>
                <a:lnTo>
                  <a:pt x="1749292" y="800381"/>
                </a:lnTo>
                <a:lnTo>
                  <a:pt x="1737581" y="844972"/>
                </a:lnTo>
                <a:lnTo>
                  <a:pt x="1720686" y="886582"/>
                </a:lnTo>
                <a:lnTo>
                  <a:pt x="1699067" y="924714"/>
                </a:lnTo>
                <a:lnTo>
                  <a:pt x="1673179" y="958871"/>
                </a:lnTo>
                <a:lnTo>
                  <a:pt x="1643481" y="988558"/>
                </a:lnTo>
                <a:lnTo>
                  <a:pt x="1610430" y="1013278"/>
                </a:lnTo>
                <a:lnTo>
                  <a:pt x="1574483" y="1032533"/>
                </a:lnTo>
                <a:lnTo>
                  <a:pt x="1536097" y="1045828"/>
                </a:lnTo>
                <a:lnTo>
                  <a:pt x="1516133" y="1050084"/>
                </a:lnTo>
                <a:lnTo>
                  <a:pt x="1515362" y="1072876"/>
                </a:lnTo>
                <a:lnTo>
                  <a:pt x="1509365" y="1116711"/>
                </a:lnTo>
                <a:lnTo>
                  <a:pt x="1497817" y="1157776"/>
                </a:lnTo>
                <a:lnTo>
                  <a:pt x="1481183" y="1195546"/>
                </a:lnTo>
                <a:lnTo>
                  <a:pt x="1459927" y="1229494"/>
                </a:lnTo>
                <a:lnTo>
                  <a:pt x="1434515" y="1259095"/>
                </a:lnTo>
                <a:lnTo>
                  <a:pt x="1405411" y="1283823"/>
                </a:lnTo>
                <a:lnTo>
                  <a:pt x="1355849" y="1310627"/>
                </a:lnTo>
                <a:lnTo>
                  <a:pt x="1300595" y="1323510"/>
                </a:lnTo>
                <a:lnTo>
                  <a:pt x="1281183" y="1324404"/>
                </a:lnTo>
                <a:lnTo>
                  <a:pt x="1268284" y="1323974"/>
                </a:lnTo>
                <a:lnTo>
                  <a:pt x="1230593" y="1317630"/>
                </a:lnTo>
                <a:lnTo>
                  <a:pt x="1194705" y="1304002"/>
                </a:lnTo>
                <a:lnTo>
                  <a:pt x="1160999" y="1283468"/>
                </a:lnTo>
                <a:lnTo>
                  <a:pt x="1154873" y="1303220"/>
                </a:lnTo>
                <a:lnTo>
                  <a:pt x="1139565" y="1340825"/>
                </a:lnTo>
                <a:lnTo>
                  <a:pt x="1120487" y="1375615"/>
                </a:lnTo>
                <a:lnTo>
                  <a:pt x="1098000" y="1407249"/>
                </a:lnTo>
                <a:lnTo>
                  <a:pt x="1058674" y="1448034"/>
                </a:lnTo>
                <a:lnTo>
                  <a:pt x="1013721" y="1479798"/>
                </a:lnTo>
                <a:lnTo>
                  <a:pt x="964367" y="1501389"/>
                </a:lnTo>
                <a:lnTo>
                  <a:pt x="911837" y="1511657"/>
                </a:lnTo>
                <a:lnTo>
                  <a:pt x="893833" y="1512364"/>
                </a:lnTo>
                <a:lnTo>
                  <a:pt x="880349" y="1511939"/>
                </a:lnTo>
                <a:lnTo>
                  <a:pt x="840564" y="1505699"/>
                </a:lnTo>
                <a:lnTo>
                  <a:pt x="802219" y="1492396"/>
                </a:lnTo>
                <a:lnTo>
                  <a:pt x="765881" y="1472518"/>
                </a:lnTo>
                <a:lnTo>
                  <a:pt x="732113" y="1446553"/>
                </a:lnTo>
                <a:lnTo>
                  <a:pt x="701484" y="1414991"/>
                </a:lnTo>
                <a:lnTo>
                  <a:pt x="674558" y="1378319"/>
                </a:lnTo>
                <a:lnTo>
                  <a:pt x="666503" y="1365044"/>
                </a:lnTo>
                <a:lnTo>
                  <a:pt x="658883" y="1370965"/>
                </a:lnTo>
                <a:lnTo>
                  <a:pt x="652461" y="1376586"/>
                </a:lnTo>
                <a:lnTo>
                  <a:pt x="646952" y="1381899"/>
                </a:lnTo>
                <a:lnTo>
                  <a:pt x="642068" y="1386898"/>
                </a:lnTo>
                <a:lnTo>
                  <a:pt x="637525" y="1391574"/>
                </a:lnTo>
                <a:lnTo>
                  <a:pt x="633035" y="1395919"/>
                </a:lnTo>
                <a:lnTo>
                  <a:pt x="591206" y="1414607"/>
                </a:lnTo>
                <a:lnTo>
                  <a:pt x="547841" y="1418854"/>
                </a:lnTo>
                <a:lnTo>
                  <a:pt x="528153" y="1419462"/>
                </a:lnTo>
                <a:lnTo>
                  <a:pt x="508180" y="1418969"/>
                </a:lnTo>
                <a:lnTo>
                  <a:pt x="469665" y="1414903"/>
                </a:lnTo>
                <a:lnTo>
                  <a:pt x="415687" y="1401381"/>
                </a:lnTo>
                <a:lnTo>
                  <a:pt x="366602" y="1379387"/>
                </a:lnTo>
                <a:lnTo>
                  <a:pt x="322795" y="1349416"/>
                </a:lnTo>
                <a:lnTo>
                  <a:pt x="284651" y="1311959"/>
                </a:lnTo>
                <a:lnTo>
                  <a:pt x="252553" y="1267509"/>
                </a:lnTo>
                <a:lnTo>
                  <a:pt x="234703" y="1234234"/>
                </a:lnTo>
                <a:lnTo>
                  <a:pt x="215739" y="1233204"/>
                </a:lnTo>
                <a:lnTo>
                  <a:pt x="164487" y="1222693"/>
                </a:lnTo>
                <a:lnTo>
                  <a:pt x="121773" y="1202031"/>
                </a:lnTo>
                <a:lnTo>
                  <a:pt x="87701" y="1172481"/>
                </a:lnTo>
                <a:lnTo>
                  <a:pt x="62372" y="1135300"/>
                </a:lnTo>
                <a:lnTo>
                  <a:pt x="45890" y="1091751"/>
                </a:lnTo>
                <a:lnTo>
                  <a:pt x="38357" y="1043092"/>
                </a:lnTo>
                <a:lnTo>
                  <a:pt x="37853" y="1025954"/>
                </a:lnTo>
                <a:lnTo>
                  <a:pt x="38237" y="1012428"/>
                </a:lnTo>
                <a:lnTo>
                  <a:pt x="43852" y="973320"/>
                </a:lnTo>
                <a:lnTo>
                  <a:pt x="55762" y="936715"/>
                </a:lnTo>
                <a:lnTo>
                  <a:pt x="80554" y="892461"/>
                </a:lnTo>
                <a:lnTo>
                  <a:pt x="71255" y="884255"/>
                </a:lnTo>
                <a:lnTo>
                  <a:pt x="39132" y="846044"/>
                </a:lnTo>
                <a:lnTo>
                  <a:pt x="20822" y="812326"/>
                </a:lnTo>
                <a:lnTo>
                  <a:pt x="7950" y="774912"/>
                </a:lnTo>
                <a:lnTo>
                  <a:pt x="952" y="734379"/>
                </a:lnTo>
                <a:lnTo>
                  <a:pt x="0" y="720275"/>
                </a:lnTo>
                <a:lnTo>
                  <a:pt x="463" y="702556"/>
                </a:lnTo>
                <a:lnTo>
                  <a:pt x="7591" y="652622"/>
                </a:lnTo>
                <a:lnTo>
                  <a:pt x="22597" y="608216"/>
                </a:lnTo>
                <a:lnTo>
                  <a:pt x="44551" y="570232"/>
                </a:lnTo>
                <a:lnTo>
                  <a:pt x="72523" y="539560"/>
                </a:lnTo>
                <a:lnTo>
                  <a:pt x="105582" y="517094"/>
                </a:lnTo>
                <a:lnTo>
                  <a:pt x="142796" y="503725"/>
                </a:lnTo>
                <a:lnTo>
                  <a:pt x="155963" y="50144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4"/>
          <p:cNvSpPr/>
          <p:nvPr/>
        </p:nvSpPr>
        <p:spPr>
          <a:xfrm>
            <a:off x="2447289" y="3093720"/>
            <a:ext cx="12065" cy="50165"/>
          </a:xfrm>
          <a:custGeom>
            <a:avLst/>
            <a:gdLst/>
            <a:ahLst/>
            <a:cxnLst/>
            <a:rect l="l" t="t" r="r" b="b"/>
            <a:pathLst>
              <a:path w="12064" h="50164">
                <a:moveTo>
                  <a:pt x="0" y="0"/>
                </a:moveTo>
                <a:lnTo>
                  <a:pt x="1837" y="12259"/>
                </a:lnTo>
                <a:lnTo>
                  <a:pt x="5002" y="25093"/>
                </a:lnTo>
                <a:lnTo>
                  <a:pt x="8685" y="37791"/>
                </a:lnTo>
                <a:lnTo>
                  <a:pt x="12073" y="496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5"/>
          <p:cNvSpPr/>
          <p:nvPr/>
        </p:nvSpPr>
        <p:spPr>
          <a:xfrm>
            <a:off x="2857500" y="2773679"/>
            <a:ext cx="48895" cy="41275"/>
          </a:xfrm>
          <a:custGeom>
            <a:avLst/>
            <a:gdLst/>
            <a:ahLst/>
            <a:cxnLst/>
            <a:rect l="l" t="t" r="r" b="b"/>
            <a:pathLst>
              <a:path w="48894" h="41275">
                <a:moveTo>
                  <a:pt x="0" y="0"/>
                </a:moveTo>
                <a:lnTo>
                  <a:pt x="9776" y="7342"/>
                </a:lnTo>
                <a:lnTo>
                  <a:pt x="19765" y="15220"/>
                </a:lnTo>
                <a:lnTo>
                  <a:pt x="29751" y="23527"/>
                </a:lnTo>
                <a:lnTo>
                  <a:pt x="39517" y="32154"/>
                </a:lnTo>
                <a:lnTo>
                  <a:pt x="48847" y="4099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6"/>
          <p:cNvSpPr/>
          <p:nvPr/>
        </p:nvSpPr>
        <p:spPr>
          <a:xfrm>
            <a:off x="3187847" y="2710179"/>
            <a:ext cx="13970" cy="48895"/>
          </a:xfrm>
          <a:custGeom>
            <a:avLst/>
            <a:gdLst/>
            <a:ahLst/>
            <a:cxnLst/>
            <a:rect l="l" t="t" r="r" b="b"/>
            <a:pathLst>
              <a:path w="13969" h="48894">
                <a:moveTo>
                  <a:pt x="13822" y="0"/>
                </a:moveTo>
                <a:lnTo>
                  <a:pt x="9547" y="11689"/>
                </a:lnTo>
                <a:lnTo>
                  <a:pt x="5971" y="23963"/>
                </a:lnTo>
                <a:lnTo>
                  <a:pt x="2865" y="36479"/>
                </a:lnTo>
                <a:lnTo>
                  <a:pt x="0" y="4889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7"/>
          <p:cNvSpPr/>
          <p:nvPr/>
        </p:nvSpPr>
        <p:spPr>
          <a:xfrm>
            <a:off x="3473705" y="2673350"/>
            <a:ext cx="26670" cy="57785"/>
          </a:xfrm>
          <a:custGeom>
            <a:avLst/>
            <a:gdLst/>
            <a:ahLst/>
            <a:cxnLst/>
            <a:rect l="l" t="t" r="r" b="b"/>
            <a:pathLst>
              <a:path w="26670" h="57785">
                <a:moveTo>
                  <a:pt x="26414" y="0"/>
                </a:moveTo>
                <a:lnTo>
                  <a:pt x="19565" y="10461"/>
                </a:lnTo>
                <a:lnTo>
                  <a:pt x="13853" y="21941"/>
                </a:lnTo>
                <a:lnTo>
                  <a:pt x="8924" y="33968"/>
                </a:lnTo>
                <a:lnTo>
                  <a:pt x="4424" y="46071"/>
                </a:lnTo>
                <a:lnTo>
                  <a:pt x="0" y="5777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8"/>
          <p:cNvSpPr/>
          <p:nvPr/>
        </p:nvSpPr>
        <p:spPr>
          <a:xfrm>
            <a:off x="3844290" y="2781300"/>
            <a:ext cx="8255" cy="40640"/>
          </a:xfrm>
          <a:custGeom>
            <a:avLst/>
            <a:gdLst/>
            <a:ahLst/>
            <a:cxnLst/>
            <a:rect l="l" t="t" r="r" b="b"/>
            <a:pathLst>
              <a:path w="8254" h="40639">
                <a:moveTo>
                  <a:pt x="0" y="0"/>
                </a:moveTo>
                <a:lnTo>
                  <a:pt x="2754" y="12398"/>
                </a:lnTo>
                <a:lnTo>
                  <a:pt x="5960" y="27097"/>
                </a:lnTo>
                <a:lnTo>
                  <a:pt x="7993" y="4017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9"/>
          <p:cNvSpPr/>
          <p:nvPr/>
        </p:nvSpPr>
        <p:spPr>
          <a:xfrm>
            <a:off x="3931716" y="3128010"/>
            <a:ext cx="53975" cy="86995"/>
          </a:xfrm>
          <a:custGeom>
            <a:avLst/>
            <a:gdLst/>
            <a:ahLst/>
            <a:cxnLst/>
            <a:rect l="l" t="t" r="r" b="b"/>
            <a:pathLst>
              <a:path w="53975" h="86994">
                <a:moveTo>
                  <a:pt x="53543" y="0"/>
                </a:moveTo>
                <a:lnTo>
                  <a:pt x="37137" y="35392"/>
                </a:lnTo>
                <a:lnTo>
                  <a:pt x="16463" y="67426"/>
                </a:lnTo>
                <a:lnTo>
                  <a:pt x="8515" y="77249"/>
                </a:lnTo>
                <a:lnTo>
                  <a:pt x="0" y="866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30"/>
          <p:cNvSpPr/>
          <p:nvPr/>
        </p:nvSpPr>
        <p:spPr>
          <a:xfrm>
            <a:off x="3672840" y="3393440"/>
            <a:ext cx="135890" cy="248920"/>
          </a:xfrm>
          <a:custGeom>
            <a:avLst/>
            <a:gdLst/>
            <a:ahLst/>
            <a:cxnLst/>
            <a:rect l="l" t="t" r="r" b="b"/>
            <a:pathLst>
              <a:path w="135889" h="248920">
                <a:moveTo>
                  <a:pt x="134620" y="248920"/>
                </a:moveTo>
                <a:lnTo>
                  <a:pt x="135417" y="239921"/>
                </a:lnTo>
                <a:lnTo>
                  <a:pt x="135514" y="229777"/>
                </a:lnTo>
                <a:lnTo>
                  <a:pt x="134894" y="218617"/>
                </a:lnTo>
                <a:lnTo>
                  <a:pt x="128584" y="180351"/>
                </a:lnTo>
                <a:lnTo>
                  <a:pt x="115280" y="137644"/>
                </a:lnTo>
                <a:lnTo>
                  <a:pt x="94569" y="94020"/>
                </a:lnTo>
                <a:lnTo>
                  <a:pt x="66039" y="53002"/>
                </a:lnTo>
                <a:lnTo>
                  <a:pt x="29281" y="18114"/>
                </a:lnTo>
                <a:lnTo>
                  <a:pt x="15128" y="8455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31"/>
          <p:cNvSpPr/>
          <p:nvPr/>
        </p:nvSpPr>
        <p:spPr>
          <a:xfrm>
            <a:off x="3449320" y="3810675"/>
            <a:ext cx="10160" cy="62865"/>
          </a:xfrm>
          <a:custGeom>
            <a:avLst/>
            <a:gdLst/>
            <a:ahLst/>
            <a:cxnLst/>
            <a:rect l="l" t="t" r="r" b="b"/>
            <a:pathLst>
              <a:path w="10160" h="62864">
                <a:moveTo>
                  <a:pt x="0" y="62824"/>
                </a:moveTo>
                <a:lnTo>
                  <a:pt x="3225" y="49918"/>
                </a:lnTo>
                <a:lnTo>
                  <a:pt x="5729" y="37235"/>
                </a:lnTo>
                <a:lnTo>
                  <a:pt x="7617" y="24722"/>
                </a:lnTo>
                <a:lnTo>
                  <a:pt x="8992" y="12328"/>
                </a:lnTo>
                <a:lnTo>
                  <a:pt x="996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32"/>
          <p:cNvSpPr/>
          <p:nvPr/>
        </p:nvSpPr>
        <p:spPr>
          <a:xfrm>
            <a:off x="2930913" y="3900501"/>
            <a:ext cx="28575" cy="57150"/>
          </a:xfrm>
          <a:custGeom>
            <a:avLst/>
            <a:gdLst/>
            <a:ahLst/>
            <a:cxnLst/>
            <a:rect l="l" t="t" r="r" b="b"/>
            <a:pathLst>
              <a:path w="28575" h="57150">
                <a:moveTo>
                  <a:pt x="28186" y="56818"/>
                </a:moveTo>
                <a:lnTo>
                  <a:pt x="21304" y="46355"/>
                </a:lnTo>
                <a:lnTo>
                  <a:pt x="15151" y="35388"/>
                </a:lnTo>
                <a:lnTo>
                  <a:pt x="9620" y="23971"/>
                </a:lnTo>
                <a:lnTo>
                  <a:pt x="4605" y="12157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3"/>
          <p:cNvSpPr/>
          <p:nvPr/>
        </p:nvSpPr>
        <p:spPr>
          <a:xfrm>
            <a:off x="2526029" y="3817277"/>
            <a:ext cx="37465" cy="9525"/>
          </a:xfrm>
          <a:custGeom>
            <a:avLst/>
            <a:gdLst/>
            <a:ahLst/>
            <a:cxnLst/>
            <a:rect l="l" t="t" r="r" b="b"/>
            <a:pathLst>
              <a:path w="37464" h="9525">
                <a:moveTo>
                  <a:pt x="0" y="9232"/>
                </a:moveTo>
                <a:lnTo>
                  <a:pt x="12983" y="6895"/>
                </a:lnTo>
                <a:lnTo>
                  <a:pt x="25421" y="3866"/>
                </a:lnTo>
                <a:lnTo>
                  <a:pt x="3731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4"/>
          <p:cNvSpPr/>
          <p:nvPr/>
        </p:nvSpPr>
        <p:spPr>
          <a:xfrm>
            <a:off x="2377439" y="3477259"/>
            <a:ext cx="92710" cy="29209"/>
          </a:xfrm>
          <a:custGeom>
            <a:avLst/>
            <a:gdLst/>
            <a:ahLst/>
            <a:cxnLst/>
            <a:rect l="l" t="t" r="r" b="b"/>
            <a:pathLst>
              <a:path w="92710" h="29210">
                <a:moveTo>
                  <a:pt x="0" y="0"/>
                </a:moveTo>
                <a:lnTo>
                  <a:pt x="40700" y="21602"/>
                </a:lnTo>
                <a:lnTo>
                  <a:pt x="78109" y="29200"/>
                </a:lnTo>
                <a:lnTo>
                  <a:pt x="92259" y="2904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5"/>
          <p:cNvSpPr/>
          <p:nvPr/>
        </p:nvSpPr>
        <p:spPr>
          <a:xfrm>
            <a:off x="1680210" y="3455669"/>
            <a:ext cx="498138" cy="45719"/>
          </a:xfrm>
          <a:custGeom>
            <a:avLst/>
            <a:gdLst/>
            <a:ahLst/>
            <a:cxnLst/>
            <a:rect l="l" t="t" r="r" b="b"/>
            <a:pathLst>
              <a:path w="709930">
                <a:moveTo>
                  <a:pt x="0" y="0"/>
                </a:moveTo>
                <a:lnTo>
                  <a:pt x="7099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6"/>
          <p:cNvSpPr txBox="1"/>
          <p:nvPr/>
        </p:nvSpPr>
        <p:spPr>
          <a:xfrm>
            <a:off x="2715260" y="3194232"/>
            <a:ext cx="12560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79195" algn="l"/>
              </a:tabLst>
            </a:pP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rnet	</a:t>
            </a:r>
            <a:r>
              <a:rPr sz="1800" u="sng" spc="-5" dirty="0">
                <a:latin typeface="Arial"/>
                <a:cs typeface="Arial"/>
              </a:rPr>
              <a:t> </a:t>
            </a:r>
            <a:endParaRPr sz="1800">
              <a:latin typeface="Arial"/>
              <a:cs typeface="Arial"/>
            </a:endParaRPr>
          </a:p>
        </p:txBody>
      </p:sp>
      <p:sp>
        <p:nvSpPr>
          <p:cNvPr id="88" name="object 37"/>
          <p:cNvSpPr/>
          <p:nvPr/>
        </p:nvSpPr>
        <p:spPr>
          <a:xfrm>
            <a:off x="2178348" y="341821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8"/>
          <p:cNvSpPr/>
          <p:nvPr/>
        </p:nvSpPr>
        <p:spPr>
          <a:xfrm>
            <a:off x="4482604" y="3346202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9"/>
          <p:cNvSpPr/>
          <p:nvPr/>
        </p:nvSpPr>
        <p:spPr>
          <a:xfrm>
            <a:off x="4734559" y="5256529"/>
            <a:ext cx="1299210" cy="1079500"/>
          </a:xfrm>
          <a:custGeom>
            <a:avLst/>
            <a:gdLst/>
            <a:ahLst/>
            <a:cxnLst/>
            <a:rect l="l" t="t" r="r" b="b"/>
            <a:pathLst>
              <a:path w="1299210" h="1079500">
                <a:moveTo>
                  <a:pt x="648969" y="0"/>
                </a:moveTo>
                <a:lnTo>
                  <a:pt x="600423" y="618"/>
                </a:lnTo>
                <a:lnTo>
                  <a:pt x="552103" y="2432"/>
                </a:lnTo>
                <a:lnTo>
                  <a:pt x="504253" y="5379"/>
                </a:lnTo>
                <a:lnTo>
                  <a:pt x="457118" y="9398"/>
                </a:lnTo>
                <a:lnTo>
                  <a:pt x="410944" y="14426"/>
                </a:lnTo>
                <a:lnTo>
                  <a:pt x="365974" y="20402"/>
                </a:lnTo>
                <a:lnTo>
                  <a:pt x="322454" y="27264"/>
                </a:lnTo>
                <a:lnTo>
                  <a:pt x="280629" y="34950"/>
                </a:lnTo>
                <a:lnTo>
                  <a:pt x="240743" y="43398"/>
                </a:lnTo>
                <a:lnTo>
                  <a:pt x="203041" y="52546"/>
                </a:lnTo>
                <a:lnTo>
                  <a:pt x="135168" y="72694"/>
                </a:lnTo>
                <a:lnTo>
                  <a:pt x="78969" y="94900"/>
                </a:lnTo>
                <a:lnTo>
                  <a:pt x="36403" y="118668"/>
                </a:lnTo>
                <a:lnTo>
                  <a:pt x="2397" y="156166"/>
                </a:lnTo>
                <a:lnTo>
                  <a:pt x="0" y="168910"/>
                </a:lnTo>
                <a:lnTo>
                  <a:pt x="0" y="909320"/>
                </a:lnTo>
                <a:lnTo>
                  <a:pt x="20844" y="947323"/>
                </a:lnTo>
                <a:lnTo>
                  <a:pt x="55860" y="971807"/>
                </a:lnTo>
                <a:lnTo>
                  <a:pt x="105487" y="995016"/>
                </a:lnTo>
                <a:lnTo>
                  <a:pt x="167768" y="1016437"/>
                </a:lnTo>
                <a:lnTo>
                  <a:pt x="240743" y="1035561"/>
                </a:lnTo>
                <a:lnTo>
                  <a:pt x="280629" y="1044102"/>
                </a:lnTo>
                <a:lnTo>
                  <a:pt x="322454" y="1051877"/>
                </a:lnTo>
                <a:lnTo>
                  <a:pt x="365974" y="1058823"/>
                </a:lnTo>
                <a:lnTo>
                  <a:pt x="410944" y="1064875"/>
                </a:lnTo>
                <a:lnTo>
                  <a:pt x="457118" y="1069969"/>
                </a:lnTo>
                <a:lnTo>
                  <a:pt x="504253" y="1074043"/>
                </a:lnTo>
                <a:lnTo>
                  <a:pt x="552103" y="1077032"/>
                </a:lnTo>
                <a:lnTo>
                  <a:pt x="600423" y="1078872"/>
                </a:lnTo>
                <a:lnTo>
                  <a:pt x="648969" y="1079500"/>
                </a:lnTo>
                <a:lnTo>
                  <a:pt x="697697" y="1078872"/>
                </a:lnTo>
                <a:lnTo>
                  <a:pt x="746180" y="1077032"/>
                </a:lnTo>
                <a:lnTo>
                  <a:pt x="794176" y="1074043"/>
                </a:lnTo>
                <a:lnTo>
                  <a:pt x="841441" y="1069969"/>
                </a:lnTo>
                <a:lnTo>
                  <a:pt x="887729" y="1064875"/>
                </a:lnTo>
                <a:lnTo>
                  <a:pt x="932799" y="1058823"/>
                </a:lnTo>
                <a:lnTo>
                  <a:pt x="976406" y="1051877"/>
                </a:lnTo>
                <a:lnTo>
                  <a:pt x="1018306" y="1044102"/>
                </a:lnTo>
                <a:lnTo>
                  <a:pt x="1058255" y="1035561"/>
                </a:lnTo>
                <a:lnTo>
                  <a:pt x="1096010" y="1026318"/>
                </a:lnTo>
                <a:lnTo>
                  <a:pt x="1163960" y="1005982"/>
                </a:lnTo>
                <a:lnTo>
                  <a:pt x="1220205" y="983603"/>
                </a:lnTo>
                <a:lnTo>
                  <a:pt x="1262796" y="959693"/>
                </a:lnTo>
                <a:lnTo>
                  <a:pt x="1296812" y="922072"/>
                </a:lnTo>
                <a:lnTo>
                  <a:pt x="1299210" y="909320"/>
                </a:lnTo>
                <a:lnTo>
                  <a:pt x="1299210" y="168910"/>
                </a:lnTo>
                <a:lnTo>
                  <a:pt x="1278361" y="130983"/>
                </a:lnTo>
                <a:lnTo>
                  <a:pt x="1243329" y="106620"/>
                </a:lnTo>
                <a:lnTo>
                  <a:pt x="1193667" y="83571"/>
                </a:lnTo>
                <a:lnTo>
                  <a:pt x="1131326" y="62332"/>
                </a:lnTo>
                <a:lnTo>
                  <a:pt x="1058255" y="43398"/>
                </a:lnTo>
                <a:lnTo>
                  <a:pt x="1018306" y="34950"/>
                </a:lnTo>
                <a:lnTo>
                  <a:pt x="976406" y="27264"/>
                </a:lnTo>
                <a:lnTo>
                  <a:pt x="932799" y="20402"/>
                </a:lnTo>
                <a:lnTo>
                  <a:pt x="887729" y="14426"/>
                </a:lnTo>
                <a:lnTo>
                  <a:pt x="841441" y="9397"/>
                </a:lnTo>
                <a:lnTo>
                  <a:pt x="794176" y="5379"/>
                </a:lnTo>
                <a:lnTo>
                  <a:pt x="746180" y="2432"/>
                </a:lnTo>
                <a:lnTo>
                  <a:pt x="697697" y="618"/>
                </a:lnTo>
                <a:lnTo>
                  <a:pt x="648969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40"/>
          <p:cNvSpPr/>
          <p:nvPr/>
        </p:nvSpPr>
        <p:spPr>
          <a:xfrm>
            <a:off x="4734559" y="5256529"/>
            <a:ext cx="1299210" cy="1079500"/>
          </a:xfrm>
          <a:custGeom>
            <a:avLst/>
            <a:gdLst/>
            <a:ahLst/>
            <a:cxnLst/>
            <a:rect l="l" t="t" r="r" b="b"/>
            <a:pathLst>
              <a:path w="1299210" h="1079500">
                <a:moveTo>
                  <a:pt x="0" y="168910"/>
                </a:moveTo>
                <a:lnTo>
                  <a:pt x="20844" y="130983"/>
                </a:lnTo>
                <a:lnTo>
                  <a:pt x="55860" y="106620"/>
                </a:lnTo>
                <a:lnTo>
                  <a:pt x="105487" y="83571"/>
                </a:lnTo>
                <a:lnTo>
                  <a:pt x="167768" y="62332"/>
                </a:lnTo>
                <a:lnTo>
                  <a:pt x="240743" y="43398"/>
                </a:lnTo>
                <a:lnTo>
                  <a:pt x="280629" y="34950"/>
                </a:lnTo>
                <a:lnTo>
                  <a:pt x="322454" y="27264"/>
                </a:lnTo>
                <a:lnTo>
                  <a:pt x="365974" y="20402"/>
                </a:lnTo>
                <a:lnTo>
                  <a:pt x="410944" y="14426"/>
                </a:lnTo>
                <a:lnTo>
                  <a:pt x="457118" y="9398"/>
                </a:lnTo>
                <a:lnTo>
                  <a:pt x="504253" y="5379"/>
                </a:lnTo>
                <a:lnTo>
                  <a:pt x="552103" y="2432"/>
                </a:lnTo>
                <a:lnTo>
                  <a:pt x="600423" y="618"/>
                </a:lnTo>
                <a:lnTo>
                  <a:pt x="648969" y="0"/>
                </a:lnTo>
                <a:lnTo>
                  <a:pt x="697697" y="618"/>
                </a:lnTo>
                <a:lnTo>
                  <a:pt x="746180" y="2432"/>
                </a:lnTo>
                <a:lnTo>
                  <a:pt x="794176" y="5379"/>
                </a:lnTo>
                <a:lnTo>
                  <a:pt x="841441" y="9397"/>
                </a:lnTo>
                <a:lnTo>
                  <a:pt x="887729" y="14426"/>
                </a:lnTo>
                <a:lnTo>
                  <a:pt x="932799" y="20402"/>
                </a:lnTo>
                <a:lnTo>
                  <a:pt x="976406" y="27264"/>
                </a:lnTo>
                <a:lnTo>
                  <a:pt x="1018306" y="34950"/>
                </a:lnTo>
                <a:lnTo>
                  <a:pt x="1058255" y="43398"/>
                </a:lnTo>
                <a:lnTo>
                  <a:pt x="1096010" y="52546"/>
                </a:lnTo>
                <a:lnTo>
                  <a:pt x="1163960" y="72694"/>
                </a:lnTo>
                <a:lnTo>
                  <a:pt x="1220205" y="94900"/>
                </a:lnTo>
                <a:lnTo>
                  <a:pt x="1262796" y="118668"/>
                </a:lnTo>
                <a:lnTo>
                  <a:pt x="1296812" y="156166"/>
                </a:lnTo>
                <a:lnTo>
                  <a:pt x="1299210" y="168910"/>
                </a:lnTo>
                <a:lnTo>
                  <a:pt x="1299210" y="909320"/>
                </a:lnTo>
                <a:lnTo>
                  <a:pt x="1278361" y="947323"/>
                </a:lnTo>
                <a:lnTo>
                  <a:pt x="1243330" y="971807"/>
                </a:lnTo>
                <a:lnTo>
                  <a:pt x="1193667" y="995016"/>
                </a:lnTo>
                <a:lnTo>
                  <a:pt x="1131326" y="1016437"/>
                </a:lnTo>
                <a:lnTo>
                  <a:pt x="1058255" y="1035561"/>
                </a:lnTo>
                <a:lnTo>
                  <a:pt x="1018306" y="1044102"/>
                </a:lnTo>
                <a:lnTo>
                  <a:pt x="976406" y="1051877"/>
                </a:lnTo>
                <a:lnTo>
                  <a:pt x="932799" y="1058823"/>
                </a:lnTo>
                <a:lnTo>
                  <a:pt x="887729" y="1064875"/>
                </a:lnTo>
                <a:lnTo>
                  <a:pt x="841441" y="1069969"/>
                </a:lnTo>
                <a:lnTo>
                  <a:pt x="794176" y="1074043"/>
                </a:lnTo>
                <a:lnTo>
                  <a:pt x="746180" y="1077032"/>
                </a:lnTo>
                <a:lnTo>
                  <a:pt x="697697" y="1078872"/>
                </a:lnTo>
                <a:lnTo>
                  <a:pt x="648969" y="1079500"/>
                </a:lnTo>
                <a:lnTo>
                  <a:pt x="600423" y="1078872"/>
                </a:lnTo>
                <a:lnTo>
                  <a:pt x="552103" y="1077032"/>
                </a:lnTo>
                <a:lnTo>
                  <a:pt x="504253" y="1074043"/>
                </a:lnTo>
                <a:lnTo>
                  <a:pt x="457118" y="1069969"/>
                </a:lnTo>
                <a:lnTo>
                  <a:pt x="410944" y="1064875"/>
                </a:lnTo>
                <a:lnTo>
                  <a:pt x="365974" y="1058823"/>
                </a:lnTo>
                <a:lnTo>
                  <a:pt x="322454" y="1051877"/>
                </a:lnTo>
                <a:lnTo>
                  <a:pt x="280629" y="1044102"/>
                </a:lnTo>
                <a:lnTo>
                  <a:pt x="240743" y="1035561"/>
                </a:lnTo>
                <a:lnTo>
                  <a:pt x="203041" y="1026318"/>
                </a:lnTo>
                <a:lnTo>
                  <a:pt x="135168" y="1005982"/>
                </a:lnTo>
                <a:lnTo>
                  <a:pt x="78969" y="983603"/>
                </a:lnTo>
                <a:lnTo>
                  <a:pt x="36403" y="959693"/>
                </a:lnTo>
                <a:lnTo>
                  <a:pt x="2397" y="922072"/>
                </a:lnTo>
                <a:lnTo>
                  <a:pt x="0" y="909320"/>
                </a:lnTo>
                <a:lnTo>
                  <a:pt x="0" y="1689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41"/>
          <p:cNvSpPr/>
          <p:nvPr/>
        </p:nvSpPr>
        <p:spPr>
          <a:xfrm>
            <a:off x="4734559" y="5425440"/>
            <a:ext cx="1299210" cy="170180"/>
          </a:xfrm>
          <a:custGeom>
            <a:avLst/>
            <a:gdLst/>
            <a:ahLst/>
            <a:cxnLst/>
            <a:rect l="l" t="t" r="r" b="b"/>
            <a:pathLst>
              <a:path w="1299210" h="170179">
                <a:moveTo>
                  <a:pt x="1299210" y="0"/>
                </a:moveTo>
                <a:lnTo>
                  <a:pt x="0" y="0"/>
                </a:lnTo>
                <a:lnTo>
                  <a:pt x="2397" y="12752"/>
                </a:lnTo>
                <a:lnTo>
                  <a:pt x="36403" y="50373"/>
                </a:lnTo>
                <a:lnTo>
                  <a:pt x="78969" y="74283"/>
                </a:lnTo>
                <a:lnTo>
                  <a:pt x="135168" y="96662"/>
                </a:lnTo>
                <a:lnTo>
                  <a:pt x="203041" y="116998"/>
                </a:lnTo>
                <a:lnTo>
                  <a:pt x="240743" y="126241"/>
                </a:lnTo>
                <a:lnTo>
                  <a:pt x="280629" y="134782"/>
                </a:lnTo>
                <a:lnTo>
                  <a:pt x="322454" y="142557"/>
                </a:lnTo>
                <a:lnTo>
                  <a:pt x="365974" y="149503"/>
                </a:lnTo>
                <a:lnTo>
                  <a:pt x="410944" y="155555"/>
                </a:lnTo>
                <a:lnTo>
                  <a:pt x="457118" y="160649"/>
                </a:lnTo>
                <a:lnTo>
                  <a:pt x="504253" y="164723"/>
                </a:lnTo>
                <a:lnTo>
                  <a:pt x="552103" y="167712"/>
                </a:lnTo>
                <a:lnTo>
                  <a:pt x="600423" y="169552"/>
                </a:lnTo>
                <a:lnTo>
                  <a:pt x="648969" y="170180"/>
                </a:lnTo>
                <a:lnTo>
                  <a:pt x="697697" y="169552"/>
                </a:lnTo>
                <a:lnTo>
                  <a:pt x="746180" y="167712"/>
                </a:lnTo>
                <a:lnTo>
                  <a:pt x="794176" y="164723"/>
                </a:lnTo>
                <a:lnTo>
                  <a:pt x="841441" y="160649"/>
                </a:lnTo>
                <a:lnTo>
                  <a:pt x="887729" y="155555"/>
                </a:lnTo>
                <a:lnTo>
                  <a:pt x="932799" y="149503"/>
                </a:lnTo>
                <a:lnTo>
                  <a:pt x="976406" y="142557"/>
                </a:lnTo>
                <a:lnTo>
                  <a:pt x="1018306" y="134782"/>
                </a:lnTo>
                <a:lnTo>
                  <a:pt x="1058255" y="126241"/>
                </a:lnTo>
                <a:lnTo>
                  <a:pt x="1096010" y="116998"/>
                </a:lnTo>
                <a:lnTo>
                  <a:pt x="1163960" y="96662"/>
                </a:lnTo>
                <a:lnTo>
                  <a:pt x="1220205" y="74283"/>
                </a:lnTo>
                <a:lnTo>
                  <a:pt x="1262796" y="50373"/>
                </a:lnTo>
                <a:lnTo>
                  <a:pt x="1296812" y="12752"/>
                </a:lnTo>
                <a:lnTo>
                  <a:pt x="129921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42"/>
          <p:cNvSpPr/>
          <p:nvPr/>
        </p:nvSpPr>
        <p:spPr>
          <a:xfrm>
            <a:off x="4734559" y="5425440"/>
            <a:ext cx="1299210" cy="170180"/>
          </a:xfrm>
          <a:custGeom>
            <a:avLst/>
            <a:gdLst/>
            <a:ahLst/>
            <a:cxnLst/>
            <a:rect l="l" t="t" r="r" b="b"/>
            <a:pathLst>
              <a:path w="1299210" h="170179">
                <a:moveTo>
                  <a:pt x="0" y="0"/>
                </a:moveTo>
                <a:lnTo>
                  <a:pt x="20844" y="38003"/>
                </a:lnTo>
                <a:lnTo>
                  <a:pt x="55860" y="62487"/>
                </a:lnTo>
                <a:lnTo>
                  <a:pt x="105487" y="85696"/>
                </a:lnTo>
                <a:lnTo>
                  <a:pt x="167768" y="107117"/>
                </a:lnTo>
                <a:lnTo>
                  <a:pt x="240743" y="126241"/>
                </a:lnTo>
                <a:lnTo>
                  <a:pt x="280629" y="134782"/>
                </a:lnTo>
                <a:lnTo>
                  <a:pt x="322454" y="142557"/>
                </a:lnTo>
                <a:lnTo>
                  <a:pt x="365974" y="149503"/>
                </a:lnTo>
                <a:lnTo>
                  <a:pt x="410944" y="155555"/>
                </a:lnTo>
                <a:lnTo>
                  <a:pt x="457118" y="160649"/>
                </a:lnTo>
                <a:lnTo>
                  <a:pt x="504253" y="164723"/>
                </a:lnTo>
                <a:lnTo>
                  <a:pt x="552103" y="167712"/>
                </a:lnTo>
                <a:lnTo>
                  <a:pt x="600423" y="169552"/>
                </a:lnTo>
                <a:lnTo>
                  <a:pt x="648969" y="170180"/>
                </a:lnTo>
                <a:lnTo>
                  <a:pt x="697697" y="169552"/>
                </a:lnTo>
                <a:lnTo>
                  <a:pt x="746180" y="167712"/>
                </a:lnTo>
                <a:lnTo>
                  <a:pt x="794176" y="164723"/>
                </a:lnTo>
                <a:lnTo>
                  <a:pt x="841441" y="160649"/>
                </a:lnTo>
                <a:lnTo>
                  <a:pt x="887729" y="155555"/>
                </a:lnTo>
                <a:lnTo>
                  <a:pt x="932799" y="149503"/>
                </a:lnTo>
                <a:lnTo>
                  <a:pt x="976406" y="142557"/>
                </a:lnTo>
                <a:lnTo>
                  <a:pt x="1018306" y="134782"/>
                </a:lnTo>
                <a:lnTo>
                  <a:pt x="1058255" y="126241"/>
                </a:lnTo>
                <a:lnTo>
                  <a:pt x="1096010" y="116998"/>
                </a:lnTo>
                <a:lnTo>
                  <a:pt x="1163960" y="96662"/>
                </a:lnTo>
                <a:lnTo>
                  <a:pt x="1220205" y="74283"/>
                </a:lnTo>
                <a:lnTo>
                  <a:pt x="1262796" y="50373"/>
                </a:lnTo>
                <a:lnTo>
                  <a:pt x="1296812" y="12752"/>
                </a:lnTo>
                <a:lnTo>
                  <a:pt x="12992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43"/>
          <p:cNvSpPr txBox="1"/>
          <p:nvPr/>
        </p:nvSpPr>
        <p:spPr>
          <a:xfrm>
            <a:off x="4870450" y="5632632"/>
            <a:ext cx="1028065" cy="51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3679">
              <a:lnSpc>
                <a:spcPts val="2020"/>
              </a:lnSpc>
            </a:pPr>
            <a:r>
              <a:rPr sz="1800" spc="5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tat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 res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5" name="object 44"/>
          <p:cNvSpPr/>
          <p:nvPr/>
        </p:nvSpPr>
        <p:spPr>
          <a:xfrm>
            <a:off x="8782050" y="5688329"/>
            <a:ext cx="1299210" cy="1079500"/>
          </a:xfrm>
          <a:custGeom>
            <a:avLst/>
            <a:gdLst/>
            <a:ahLst/>
            <a:cxnLst/>
            <a:rect l="l" t="t" r="r" b="b"/>
            <a:pathLst>
              <a:path w="1299209" h="1079500">
                <a:moveTo>
                  <a:pt x="648970" y="0"/>
                </a:moveTo>
                <a:lnTo>
                  <a:pt x="600423" y="627"/>
                </a:lnTo>
                <a:lnTo>
                  <a:pt x="552103" y="2467"/>
                </a:lnTo>
                <a:lnTo>
                  <a:pt x="504253" y="5456"/>
                </a:lnTo>
                <a:lnTo>
                  <a:pt x="457118" y="9530"/>
                </a:lnTo>
                <a:lnTo>
                  <a:pt x="410944" y="14624"/>
                </a:lnTo>
                <a:lnTo>
                  <a:pt x="365974" y="20676"/>
                </a:lnTo>
                <a:lnTo>
                  <a:pt x="322454" y="27622"/>
                </a:lnTo>
                <a:lnTo>
                  <a:pt x="280629" y="35397"/>
                </a:lnTo>
                <a:lnTo>
                  <a:pt x="240743" y="43938"/>
                </a:lnTo>
                <a:lnTo>
                  <a:pt x="203041" y="53181"/>
                </a:lnTo>
                <a:lnTo>
                  <a:pt x="135168" y="73517"/>
                </a:lnTo>
                <a:lnTo>
                  <a:pt x="78969" y="95896"/>
                </a:lnTo>
                <a:lnTo>
                  <a:pt x="36403" y="119806"/>
                </a:lnTo>
                <a:lnTo>
                  <a:pt x="2397" y="157427"/>
                </a:lnTo>
                <a:lnTo>
                  <a:pt x="0" y="170180"/>
                </a:lnTo>
                <a:lnTo>
                  <a:pt x="0" y="909320"/>
                </a:lnTo>
                <a:lnTo>
                  <a:pt x="20844" y="947323"/>
                </a:lnTo>
                <a:lnTo>
                  <a:pt x="55860" y="971807"/>
                </a:lnTo>
                <a:lnTo>
                  <a:pt x="105487" y="995016"/>
                </a:lnTo>
                <a:lnTo>
                  <a:pt x="167768" y="1016437"/>
                </a:lnTo>
                <a:lnTo>
                  <a:pt x="240743" y="1035561"/>
                </a:lnTo>
                <a:lnTo>
                  <a:pt x="280629" y="1044102"/>
                </a:lnTo>
                <a:lnTo>
                  <a:pt x="322454" y="1051877"/>
                </a:lnTo>
                <a:lnTo>
                  <a:pt x="365974" y="1058823"/>
                </a:lnTo>
                <a:lnTo>
                  <a:pt x="410944" y="1064875"/>
                </a:lnTo>
                <a:lnTo>
                  <a:pt x="457118" y="1069969"/>
                </a:lnTo>
                <a:lnTo>
                  <a:pt x="504253" y="1074043"/>
                </a:lnTo>
                <a:lnTo>
                  <a:pt x="552103" y="1077032"/>
                </a:lnTo>
                <a:lnTo>
                  <a:pt x="600423" y="1078872"/>
                </a:lnTo>
                <a:lnTo>
                  <a:pt x="648970" y="1079500"/>
                </a:lnTo>
                <a:lnTo>
                  <a:pt x="697697" y="1078872"/>
                </a:lnTo>
                <a:lnTo>
                  <a:pt x="746180" y="1077032"/>
                </a:lnTo>
                <a:lnTo>
                  <a:pt x="794176" y="1074043"/>
                </a:lnTo>
                <a:lnTo>
                  <a:pt x="841441" y="1069969"/>
                </a:lnTo>
                <a:lnTo>
                  <a:pt x="887730" y="1064875"/>
                </a:lnTo>
                <a:lnTo>
                  <a:pt x="932799" y="1058823"/>
                </a:lnTo>
                <a:lnTo>
                  <a:pt x="976406" y="1051877"/>
                </a:lnTo>
                <a:lnTo>
                  <a:pt x="1018306" y="1044102"/>
                </a:lnTo>
                <a:lnTo>
                  <a:pt x="1058255" y="1035561"/>
                </a:lnTo>
                <a:lnTo>
                  <a:pt x="1096010" y="1026318"/>
                </a:lnTo>
                <a:lnTo>
                  <a:pt x="1163960" y="1005982"/>
                </a:lnTo>
                <a:lnTo>
                  <a:pt x="1220205" y="983603"/>
                </a:lnTo>
                <a:lnTo>
                  <a:pt x="1262796" y="959693"/>
                </a:lnTo>
                <a:lnTo>
                  <a:pt x="1296812" y="922072"/>
                </a:lnTo>
                <a:lnTo>
                  <a:pt x="1299209" y="909320"/>
                </a:lnTo>
                <a:lnTo>
                  <a:pt x="1299209" y="170180"/>
                </a:lnTo>
                <a:lnTo>
                  <a:pt x="1278361" y="132176"/>
                </a:lnTo>
                <a:lnTo>
                  <a:pt x="1243329" y="107692"/>
                </a:lnTo>
                <a:lnTo>
                  <a:pt x="1193667" y="84483"/>
                </a:lnTo>
                <a:lnTo>
                  <a:pt x="1131326" y="63062"/>
                </a:lnTo>
                <a:lnTo>
                  <a:pt x="1058255" y="43938"/>
                </a:lnTo>
                <a:lnTo>
                  <a:pt x="1018306" y="35397"/>
                </a:lnTo>
                <a:lnTo>
                  <a:pt x="976406" y="27622"/>
                </a:lnTo>
                <a:lnTo>
                  <a:pt x="932799" y="20676"/>
                </a:lnTo>
                <a:lnTo>
                  <a:pt x="887730" y="14624"/>
                </a:lnTo>
                <a:lnTo>
                  <a:pt x="841441" y="9530"/>
                </a:lnTo>
                <a:lnTo>
                  <a:pt x="794176" y="5456"/>
                </a:lnTo>
                <a:lnTo>
                  <a:pt x="746180" y="2467"/>
                </a:lnTo>
                <a:lnTo>
                  <a:pt x="697697" y="627"/>
                </a:lnTo>
                <a:lnTo>
                  <a:pt x="64897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5"/>
          <p:cNvSpPr/>
          <p:nvPr/>
        </p:nvSpPr>
        <p:spPr>
          <a:xfrm>
            <a:off x="8782050" y="5688329"/>
            <a:ext cx="1299210" cy="1079500"/>
          </a:xfrm>
          <a:custGeom>
            <a:avLst/>
            <a:gdLst/>
            <a:ahLst/>
            <a:cxnLst/>
            <a:rect l="l" t="t" r="r" b="b"/>
            <a:pathLst>
              <a:path w="1299209" h="1079500">
                <a:moveTo>
                  <a:pt x="0" y="170180"/>
                </a:moveTo>
                <a:lnTo>
                  <a:pt x="20844" y="132176"/>
                </a:lnTo>
                <a:lnTo>
                  <a:pt x="55860" y="107692"/>
                </a:lnTo>
                <a:lnTo>
                  <a:pt x="105487" y="84483"/>
                </a:lnTo>
                <a:lnTo>
                  <a:pt x="167768" y="63062"/>
                </a:lnTo>
                <a:lnTo>
                  <a:pt x="240743" y="43938"/>
                </a:lnTo>
                <a:lnTo>
                  <a:pt x="280629" y="35397"/>
                </a:lnTo>
                <a:lnTo>
                  <a:pt x="322454" y="27622"/>
                </a:lnTo>
                <a:lnTo>
                  <a:pt x="365974" y="20676"/>
                </a:lnTo>
                <a:lnTo>
                  <a:pt x="410944" y="14624"/>
                </a:lnTo>
                <a:lnTo>
                  <a:pt x="457118" y="9530"/>
                </a:lnTo>
                <a:lnTo>
                  <a:pt x="504253" y="5456"/>
                </a:lnTo>
                <a:lnTo>
                  <a:pt x="552103" y="2467"/>
                </a:lnTo>
                <a:lnTo>
                  <a:pt x="600423" y="627"/>
                </a:lnTo>
                <a:lnTo>
                  <a:pt x="648970" y="0"/>
                </a:lnTo>
                <a:lnTo>
                  <a:pt x="697697" y="627"/>
                </a:lnTo>
                <a:lnTo>
                  <a:pt x="746180" y="2467"/>
                </a:lnTo>
                <a:lnTo>
                  <a:pt x="794176" y="5456"/>
                </a:lnTo>
                <a:lnTo>
                  <a:pt x="841441" y="9530"/>
                </a:lnTo>
                <a:lnTo>
                  <a:pt x="887730" y="14624"/>
                </a:lnTo>
                <a:lnTo>
                  <a:pt x="932799" y="20676"/>
                </a:lnTo>
                <a:lnTo>
                  <a:pt x="976406" y="27622"/>
                </a:lnTo>
                <a:lnTo>
                  <a:pt x="1018306" y="35397"/>
                </a:lnTo>
                <a:lnTo>
                  <a:pt x="1058255" y="43938"/>
                </a:lnTo>
                <a:lnTo>
                  <a:pt x="1096010" y="53181"/>
                </a:lnTo>
                <a:lnTo>
                  <a:pt x="1163960" y="73517"/>
                </a:lnTo>
                <a:lnTo>
                  <a:pt x="1220205" y="95896"/>
                </a:lnTo>
                <a:lnTo>
                  <a:pt x="1262796" y="119806"/>
                </a:lnTo>
                <a:lnTo>
                  <a:pt x="1296812" y="157427"/>
                </a:lnTo>
                <a:lnTo>
                  <a:pt x="1299209" y="170180"/>
                </a:lnTo>
                <a:lnTo>
                  <a:pt x="1299209" y="909320"/>
                </a:lnTo>
                <a:lnTo>
                  <a:pt x="1278361" y="947323"/>
                </a:lnTo>
                <a:lnTo>
                  <a:pt x="1243329" y="971807"/>
                </a:lnTo>
                <a:lnTo>
                  <a:pt x="1193667" y="995016"/>
                </a:lnTo>
                <a:lnTo>
                  <a:pt x="1131326" y="1016437"/>
                </a:lnTo>
                <a:lnTo>
                  <a:pt x="1058255" y="1035561"/>
                </a:lnTo>
                <a:lnTo>
                  <a:pt x="1018306" y="1044102"/>
                </a:lnTo>
                <a:lnTo>
                  <a:pt x="976406" y="1051877"/>
                </a:lnTo>
                <a:lnTo>
                  <a:pt x="932799" y="1058823"/>
                </a:lnTo>
                <a:lnTo>
                  <a:pt x="887730" y="1064875"/>
                </a:lnTo>
                <a:lnTo>
                  <a:pt x="841441" y="1069969"/>
                </a:lnTo>
                <a:lnTo>
                  <a:pt x="794176" y="1074043"/>
                </a:lnTo>
                <a:lnTo>
                  <a:pt x="746180" y="1077032"/>
                </a:lnTo>
                <a:lnTo>
                  <a:pt x="697697" y="1078872"/>
                </a:lnTo>
                <a:lnTo>
                  <a:pt x="648970" y="1079500"/>
                </a:lnTo>
                <a:lnTo>
                  <a:pt x="600423" y="1078872"/>
                </a:lnTo>
                <a:lnTo>
                  <a:pt x="552103" y="1077032"/>
                </a:lnTo>
                <a:lnTo>
                  <a:pt x="504253" y="1074043"/>
                </a:lnTo>
                <a:lnTo>
                  <a:pt x="457118" y="1069969"/>
                </a:lnTo>
                <a:lnTo>
                  <a:pt x="410944" y="1064875"/>
                </a:lnTo>
                <a:lnTo>
                  <a:pt x="365974" y="1058823"/>
                </a:lnTo>
                <a:lnTo>
                  <a:pt x="322454" y="1051877"/>
                </a:lnTo>
                <a:lnTo>
                  <a:pt x="280629" y="1044102"/>
                </a:lnTo>
                <a:lnTo>
                  <a:pt x="240743" y="1035561"/>
                </a:lnTo>
                <a:lnTo>
                  <a:pt x="203041" y="1026318"/>
                </a:lnTo>
                <a:lnTo>
                  <a:pt x="135168" y="1005982"/>
                </a:lnTo>
                <a:lnTo>
                  <a:pt x="78969" y="983603"/>
                </a:lnTo>
                <a:lnTo>
                  <a:pt x="36403" y="959693"/>
                </a:lnTo>
                <a:lnTo>
                  <a:pt x="2397" y="922072"/>
                </a:lnTo>
                <a:lnTo>
                  <a:pt x="0" y="909320"/>
                </a:lnTo>
                <a:lnTo>
                  <a:pt x="0" y="17018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46"/>
          <p:cNvSpPr/>
          <p:nvPr/>
        </p:nvSpPr>
        <p:spPr>
          <a:xfrm>
            <a:off x="8782050" y="5858509"/>
            <a:ext cx="1299210" cy="168910"/>
          </a:xfrm>
          <a:custGeom>
            <a:avLst/>
            <a:gdLst/>
            <a:ahLst/>
            <a:cxnLst/>
            <a:rect l="l" t="t" r="r" b="b"/>
            <a:pathLst>
              <a:path w="1299209" h="168910">
                <a:moveTo>
                  <a:pt x="1299209" y="0"/>
                </a:moveTo>
                <a:lnTo>
                  <a:pt x="0" y="0"/>
                </a:lnTo>
                <a:lnTo>
                  <a:pt x="2397" y="12571"/>
                </a:lnTo>
                <a:lnTo>
                  <a:pt x="36403" y="49753"/>
                </a:lnTo>
                <a:lnTo>
                  <a:pt x="78969" y="73449"/>
                </a:lnTo>
                <a:lnTo>
                  <a:pt x="135168" y="95666"/>
                </a:lnTo>
                <a:lnTo>
                  <a:pt x="203041" y="115887"/>
                </a:lnTo>
                <a:lnTo>
                  <a:pt x="240743" y="125087"/>
                </a:lnTo>
                <a:lnTo>
                  <a:pt x="280629" y="133593"/>
                </a:lnTo>
                <a:lnTo>
                  <a:pt x="322454" y="141342"/>
                </a:lnTo>
                <a:lnTo>
                  <a:pt x="365974" y="148267"/>
                </a:lnTo>
                <a:lnTo>
                  <a:pt x="410944" y="154304"/>
                </a:lnTo>
                <a:lnTo>
                  <a:pt x="457118" y="159390"/>
                </a:lnTo>
                <a:lnTo>
                  <a:pt x="504253" y="163457"/>
                </a:lnTo>
                <a:lnTo>
                  <a:pt x="552103" y="166443"/>
                </a:lnTo>
                <a:lnTo>
                  <a:pt x="600423" y="168282"/>
                </a:lnTo>
                <a:lnTo>
                  <a:pt x="648970" y="168909"/>
                </a:lnTo>
                <a:lnTo>
                  <a:pt x="697697" y="168282"/>
                </a:lnTo>
                <a:lnTo>
                  <a:pt x="746180" y="166443"/>
                </a:lnTo>
                <a:lnTo>
                  <a:pt x="794176" y="163457"/>
                </a:lnTo>
                <a:lnTo>
                  <a:pt x="841441" y="159390"/>
                </a:lnTo>
                <a:lnTo>
                  <a:pt x="887730" y="154304"/>
                </a:lnTo>
                <a:lnTo>
                  <a:pt x="932799" y="148267"/>
                </a:lnTo>
                <a:lnTo>
                  <a:pt x="976406" y="141342"/>
                </a:lnTo>
                <a:lnTo>
                  <a:pt x="1018306" y="133593"/>
                </a:lnTo>
                <a:lnTo>
                  <a:pt x="1058255" y="125087"/>
                </a:lnTo>
                <a:lnTo>
                  <a:pt x="1096010" y="115887"/>
                </a:lnTo>
                <a:lnTo>
                  <a:pt x="1163960" y="95666"/>
                </a:lnTo>
                <a:lnTo>
                  <a:pt x="1220205" y="73449"/>
                </a:lnTo>
                <a:lnTo>
                  <a:pt x="1262796" y="49753"/>
                </a:lnTo>
                <a:lnTo>
                  <a:pt x="1296812" y="12571"/>
                </a:lnTo>
                <a:lnTo>
                  <a:pt x="1299209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47"/>
          <p:cNvSpPr/>
          <p:nvPr/>
        </p:nvSpPr>
        <p:spPr>
          <a:xfrm>
            <a:off x="8782050" y="5858509"/>
            <a:ext cx="1299210" cy="168910"/>
          </a:xfrm>
          <a:custGeom>
            <a:avLst/>
            <a:gdLst/>
            <a:ahLst/>
            <a:cxnLst/>
            <a:rect l="l" t="t" r="r" b="b"/>
            <a:pathLst>
              <a:path w="1299209" h="168910">
                <a:moveTo>
                  <a:pt x="0" y="0"/>
                </a:moveTo>
                <a:lnTo>
                  <a:pt x="20844" y="37513"/>
                </a:lnTo>
                <a:lnTo>
                  <a:pt x="55860" y="61753"/>
                </a:lnTo>
                <a:lnTo>
                  <a:pt x="105487" y="84775"/>
                </a:lnTo>
                <a:lnTo>
                  <a:pt x="167768" y="106058"/>
                </a:lnTo>
                <a:lnTo>
                  <a:pt x="240743" y="125087"/>
                </a:lnTo>
                <a:lnTo>
                  <a:pt x="280629" y="133593"/>
                </a:lnTo>
                <a:lnTo>
                  <a:pt x="322454" y="141342"/>
                </a:lnTo>
                <a:lnTo>
                  <a:pt x="365974" y="148267"/>
                </a:lnTo>
                <a:lnTo>
                  <a:pt x="410944" y="154304"/>
                </a:lnTo>
                <a:lnTo>
                  <a:pt x="457118" y="159390"/>
                </a:lnTo>
                <a:lnTo>
                  <a:pt x="504253" y="163457"/>
                </a:lnTo>
                <a:lnTo>
                  <a:pt x="552103" y="166443"/>
                </a:lnTo>
                <a:lnTo>
                  <a:pt x="600423" y="168282"/>
                </a:lnTo>
                <a:lnTo>
                  <a:pt x="648970" y="168909"/>
                </a:lnTo>
                <a:lnTo>
                  <a:pt x="697697" y="168282"/>
                </a:lnTo>
                <a:lnTo>
                  <a:pt x="746180" y="166443"/>
                </a:lnTo>
                <a:lnTo>
                  <a:pt x="794176" y="163457"/>
                </a:lnTo>
                <a:lnTo>
                  <a:pt x="841441" y="159390"/>
                </a:lnTo>
                <a:lnTo>
                  <a:pt x="887730" y="154304"/>
                </a:lnTo>
                <a:lnTo>
                  <a:pt x="932799" y="148267"/>
                </a:lnTo>
                <a:lnTo>
                  <a:pt x="976406" y="141342"/>
                </a:lnTo>
                <a:lnTo>
                  <a:pt x="1018306" y="133593"/>
                </a:lnTo>
                <a:lnTo>
                  <a:pt x="1058255" y="125087"/>
                </a:lnTo>
                <a:lnTo>
                  <a:pt x="1096010" y="115887"/>
                </a:lnTo>
                <a:lnTo>
                  <a:pt x="1163960" y="95666"/>
                </a:lnTo>
                <a:lnTo>
                  <a:pt x="1220205" y="73449"/>
                </a:lnTo>
                <a:lnTo>
                  <a:pt x="1262796" y="49753"/>
                </a:lnTo>
                <a:lnTo>
                  <a:pt x="1296812" y="12571"/>
                </a:lnTo>
                <a:lnTo>
                  <a:pt x="12992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48"/>
          <p:cNvSpPr txBox="1"/>
          <p:nvPr/>
        </p:nvSpPr>
        <p:spPr>
          <a:xfrm>
            <a:off x="8917940" y="6064432"/>
            <a:ext cx="1027430" cy="51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8740">
              <a:lnSpc>
                <a:spcPts val="2020"/>
              </a:lnSpc>
            </a:pP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mic 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so</a:t>
            </a:r>
            <a:r>
              <a:rPr sz="1800" spc="-1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0" name="object 49"/>
          <p:cNvSpPr txBox="1"/>
          <p:nvPr/>
        </p:nvSpPr>
        <p:spPr>
          <a:xfrm>
            <a:off x="382270" y="1492432"/>
            <a:ext cx="16960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!</a:t>
            </a:r>
            <a:r>
              <a:rPr sz="1800" spc="-40" dirty="0">
                <a:latin typeface="Arial"/>
                <a:cs typeface="Arial"/>
              </a:rPr>
              <a:t>!</a:t>
            </a:r>
            <a:r>
              <a:rPr sz="1800" spc="-5" dirty="0"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1" name="object 35"/>
          <p:cNvSpPr/>
          <p:nvPr/>
        </p:nvSpPr>
        <p:spPr>
          <a:xfrm>
            <a:off x="3978548" y="3418210"/>
            <a:ext cx="498138" cy="45719"/>
          </a:xfrm>
          <a:custGeom>
            <a:avLst/>
            <a:gdLst/>
            <a:ahLst/>
            <a:cxnLst/>
            <a:rect l="l" t="t" r="r" b="b"/>
            <a:pathLst>
              <a:path w="709930">
                <a:moveTo>
                  <a:pt x="0" y="0"/>
                </a:moveTo>
                <a:lnTo>
                  <a:pt x="7099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Installing Tomcat 7(cont.)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22581" y="1558965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647700" y="1452357"/>
            <a:ext cx="45688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Se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 C</a:t>
            </a:r>
            <a:r>
              <a:rPr sz="3200" spc="-235" dirty="0">
                <a:latin typeface="Arial"/>
                <a:cs typeface="Arial"/>
              </a:rPr>
              <a:t>A</a:t>
            </a:r>
            <a:r>
              <a:rPr sz="3200" spc="-254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_</a:t>
            </a:r>
            <a:r>
              <a:rPr sz="3200" spc="5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OME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755650" y="2174178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079500" y="2078991"/>
            <a:ext cx="57797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ad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15" dirty="0">
                <a:latin typeface="Arial"/>
                <a:cs typeface="Arial"/>
              </a:rPr>
              <a:t>C</a:t>
            </a:r>
            <a:r>
              <a:rPr sz="2800" spc="-210" dirty="0">
                <a:latin typeface="Arial"/>
                <a:cs typeface="Arial"/>
              </a:rPr>
              <a:t>A</a:t>
            </a:r>
            <a:r>
              <a:rPr sz="2800" spc="-21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A_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spc="-15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i="1" spc="-15" dirty="0">
                <a:latin typeface="Arial"/>
                <a:cs typeface="Arial"/>
              </a:rPr>
              <a:t>/</a:t>
            </a:r>
            <a:r>
              <a:rPr sz="2800" i="1" spc="10" dirty="0">
                <a:latin typeface="Arial"/>
                <a:cs typeface="Arial"/>
              </a:rPr>
              <a:t>e</a:t>
            </a:r>
            <a:r>
              <a:rPr sz="2800" i="1" spc="-5" dirty="0">
                <a:latin typeface="Arial"/>
                <a:cs typeface="Arial"/>
              </a:rPr>
              <a:t>tc/p</a:t>
            </a:r>
            <a:r>
              <a:rPr sz="2800" i="1" spc="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o</a:t>
            </a:r>
            <a:r>
              <a:rPr sz="2800" i="1" spc="-10" dirty="0">
                <a:latin typeface="Arial"/>
                <a:cs typeface="Arial"/>
              </a:rPr>
              <a:t>f</a:t>
            </a:r>
            <a:r>
              <a:rPr sz="2800" i="1" spc="5" dirty="0">
                <a:latin typeface="Arial"/>
                <a:cs typeface="Arial"/>
              </a:rPr>
              <a:t>i</a:t>
            </a:r>
            <a:r>
              <a:rPr sz="2800" i="1" spc="-5" dirty="0">
                <a:latin typeface="Arial"/>
                <a:cs typeface="Arial"/>
              </a:rPr>
              <a:t>l</a:t>
            </a:r>
            <a:r>
              <a:rPr sz="2800" i="1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1223011" y="2655179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2" name="object 10"/>
          <p:cNvSpPr txBox="1"/>
          <p:nvPr/>
        </p:nvSpPr>
        <p:spPr>
          <a:xfrm>
            <a:off x="1511300" y="2614185"/>
            <a:ext cx="26485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ee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b</a:t>
            </a:r>
            <a:r>
              <a:rPr sz="2400" dirty="0">
                <a:latin typeface="Arial"/>
                <a:cs typeface="Arial"/>
              </a:rPr>
              <a:t>e r</a:t>
            </a:r>
            <a:r>
              <a:rPr sz="2400" spc="-10" dirty="0">
                <a:latin typeface="Arial"/>
                <a:cs typeface="Arial"/>
              </a:rPr>
              <a:t>oo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11"/>
          <p:cNvSpPr txBox="1"/>
          <p:nvPr/>
        </p:nvSpPr>
        <p:spPr>
          <a:xfrm>
            <a:off x="755650" y="3797238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12"/>
          <p:cNvSpPr txBox="1"/>
          <p:nvPr/>
        </p:nvSpPr>
        <p:spPr>
          <a:xfrm>
            <a:off x="1079500" y="3702050"/>
            <a:ext cx="8348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perhap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you</a:t>
            </a:r>
            <a:r>
              <a:rPr sz="2800" spc="-5" dirty="0">
                <a:latin typeface="Arial"/>
                <a:cs typeface="Arial"/>
              </a:rPr>
              <a:t> nee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g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om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folde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ner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13"/>
          <p:cNvSpPr txBox="1"/>
          <p:nvPr/>
        </p:nvSpPr>
        <p:spPr>
          <a:xfrm>
            <a:off x="1223011" y="4198479"/>
            <a:ext cx="5533390" cy="35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6415" algn="l"/>
              </a:tabLst>
            </a:pPr>
            <a:r>
              <a:rPr sz="1800" dirty="0">
                <a:latin typeface="OpenSymbol"/>
                <a:cs typeface="OpenSymbol"/>
              </a:rPr>
              <a:t>–	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w</a:t>
            </a:r>
            <a:r>
              <a:rPr sz="2700" spc="-7" baseline="1543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2700" spc="-37" baseline="15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2700" spc="-7" baseline="1543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2700" spc="-37" baseline="15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nc</a:t>
            </a:r>
            <a:r>
              <a:rPr sz="2700" spc="-7" baseline="1543" dirty="0">
                <a:solidFill>
                  <a:srgbClr val="FFFFFF"/>
                </a:solidFill>
                <a:latin typeface="Consolas"/>
                <a:cs typeface="Consolas"/>
              </a:rPr>
              <a:t>k</a:t>
            </a:r>
            <a:r>
              <a:rPr sz="2700" spc="-22" baseline="15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ch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-t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at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2700" spc="-30" baseline="1543" dirty="0">
                <a:solidFill>
                  <a:srgbClr val="FFFFFF"/>
                </a:solidFill>
                <a:latin typeface="Consolas"/>
                <a:cs typeface="Consolas"/>
              </a:rPr>
              <a:t>47</a:t>
            </a:r>
            <a:r>
              <a:rPr sz="2700" spc="-7" baseline="1543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endParaRPr sz="2700" baseline="1543" dirty="0">
              <a:latin typeface="Consolas"/>
              <a:cs typeface="Consolas"/>
            </a:endParaRPr>
          </a:p>
        </p:txBody>
      </p:sp>
      <p:sp>
        <p:nvSpPr>
          <p:cNvPr id="26" name="object 14"/>
          <p:cNvSpPr txBox="1"/>
          <p:nvPr/>
        </p:nvSpPr>
        <p:spPr>
          <a:xfrm>
            <a:off x="1659891" y="3153268"/>
            <a:ext cx="6554470" cy="27699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x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CA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E=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ca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t7"</a:t>
            </a: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Installing Tomcat 7(cont.)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706119" y="1466468"/>
            <a:ext cx="28359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rting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omcat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381000" y="2844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706119" y="2737738"/>
            <a:ext cx="52552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ver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f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llat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9"/>
          <p:cNvSpPr txBox="1"/>
          <p:nvPr/>
        </p:nvSpPr>
        <p:spPr>
          <a:xfrm>
            <a:off x="814069" y="34608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10"/>
          <p:cNvSpPr txBox="1"/>
          <p:nvPr/>
        </p:nvSpPr>
        <p:spPr>
          <a:xfrm>
            <a:off x="1137919" y="3365642"/>
            <a:ext cx="32124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ope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lo</a:t>
            </a:r>
            <a:r>
              <a:rPr sz="2800" i="1" spc="5" dirty="0">
                <a:latin typeface="Arial"/>
                <a:cs typeface="Arial"/>
              </a:rPr>
              <a:t>c</a:t>
            </a:r>
            <a:r>
              <a:rPr sz="2800" i="1" spc="-5" dirty="0">
                <a:latin typeface="Arial"/>
                <a:cs typeface="Arial"/>
              </a:rPr>
              <a:t>alhos</a:t>
            </a:r>
            <a:r>
              <a:rPr sz="2800" i="1" dirty="0">
                <a:latin typeface="Arial"/>
                <a:cs typeface="Arial"/>
              </a:rPr>
              <a:t>t:</a:t>
            </a:r>
            <a:r>
              <a:rPr sz="2800" i="1" spc="-10" dirty="0">
                <a:latin typeface="Arial"/>
                <a:cs typeface="Arial"/>
              </a:rPr>
              <a:t>8</a:t>
            </a:r>
            <a:r>
              <a:rPr sz="2800" i="1" spc="-5" dirty="0">
                <a:latin typeface="Arial"/>
                <a:cs typeface="Arial"/>
              </a:rPr>
              <a:t>0</a:t>
            </a:r>
            <a:r>
              <a:rPr sz="2800" i="1" spc="10" dirty="0">
                <a:latin typeface="Arial"/>
                <a:cs typeface="Arial"/>
              </a:rPr>
              <a:t>8</a:t>
            </a:r>
            <a:r>
              <a:rPr sz="2800" i="1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1352550" y="1979929"/>
            <a:ext cx="4565650" cy="62738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2135"/>
              </a:lnSpc>
            </a:pP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t/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pa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-t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-7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0.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4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bi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n/</a:t>
            </a:r>
            <a:endParaRPr sz="1800">
              <a:latin typeface="Consolas"/>
              <a:cs typeface="Consolas"/>
            </a:endParaRPr>
          </a:p>
          <a:p>
            <a:pPr marL="89535">
              <a:lnSpc>
                <a:spcPts val="2135"/>
              </a:lnSpc>
            </a:pP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tu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.s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12"/>
          <p:cNvSpPr/>
          <p:nvPr/>
        </p:nvSpPr>
        <p:spPr>
          <a:xfrm>
            <a:off x="1838960" y="3779520"/>
            <a:ext cx="6562090" cy="2880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Installing Tomcat 7(cont.)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706118" y="1466468"/>
            <a:ext cx="3848493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St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pp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360" dirty="0" smtClean="0">
                <a:latin typeface="Arial"/>
                <a:cs typeface="Arial"/>
              </a:rPr>
              <a:t>T</a:t>
            </a:r>
            <a:r>
              <a:rPr sz="3200" spc="-5" dirty="0" smtClean="0">
                <a:latin typeface="Arial"/>
                <a:cs typeface="Arial"/>
              </a:rPr>
              <a:t>o</a:t>
            </a:r>
            <a:r>
              <a:rPr sz="3200" spc="-10" dirty="0" smtClean="0">
                <a:latin typeface="Arial"/>
                <a:cs typeface="Arial"/>
              </a:rPr>
              <a:t>m</a:t>
            </a:r>
            <a:r>
              <a:rPr sz="3200" spc="5" dirty="0" smtClean="0">
                <a:latin typeface="Arial"/>
                <a:cs typeface="Arial"/>
              </a:rPr>
              <a:t>c</a:t>
            </a:r>
            <a:r>
              <a:rPr sz="3200" spc="-5" dirty="0" smtClean="0">
                <a:latin typeface="Arial"/>
                <a:cs typeface="Arial"/>
              </a:rPr>
              <a:t>at</a:t>
            </a:r>
            <a:r>
              <a:rPr lang="en-US" sz="3200" spc="-5" dirty="0" smtClean="0">
                <a:latin typeface="Arial"/>
                <a:cs typeface="Arial"/>
              </a:rPr>
              <a:t> 7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1386260" y="2122066"/>
            <a:ext cx="4565650" cy="53860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8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pt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/t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om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ca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/b</a:t>
            </a:r>
            <a:r>
              <a:rPr sz="1800" spc="-10" dirty="0" smtClean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800" spc="-20" dirty="0" smtClean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endParaRPr sz="1800" dirty="0">
              <a:latin typeface="Consolas"/>
              <a:cs typeface="Consolas"/>
            </a:endParaRPr>
          </a:p>
          <a:p>
            <a:pPr marL="88900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/s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hu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td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wn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1346693" y="3128299"/>
            <a:ext cx="4565650" cy="53860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2135"/>
              </a:lnSpc>
            </a:pPr>
            <a:r>
              <a:rPr lang="en-US" spc="-10" dirty="0" smtClean="0">
                <a:solidFill>
                  <a:srgbClr val="FFFFFF"/>
                </a:solidFill>
                <a:latin typeface="Consolas"/>
                <a:cs typeface="Consolas"/>
              </a:rPr>
              <a:t>telnet </a:t>
            </a:r>
            <a:r>
              <a:rPr lang="en-US" spc="-10" dirty="0" err="1" smtClean="0">
                <a:solidFill>
                  <a:srgbClr val="FFFFFF"/>
                </a:solidFill>
                <a:latin typeface="Consolas"/>
                <a:cs typeface="Consolas"/>
              </a:rPr>
              <a:t>localhost</a:t>
            </a:r>
            <a:r>
              <a:rPr lang="en-US" spc="-10" dirty="0" smtClean="0">
                <a:solidFill>
                  <a:srgbClr val="FFFFFF"/>
                </a:solidFill>
                <a:latin typeface="Consolas"/>
                <a:cs typeface="Consolas"/>
              </a:rPr>
              <a:t> 8005</a:t>
            </a:r>
            <a:endParaRPr sz="1800" dirty="0">
              <a:latin typeface="Consolas"/>
              <a:cs typeface="Consolas"/>
            </a:endParaRPr>
          </a:p>
          <a:p>
            <a:pPr marL="88900">
              <a:lnSpc>
                <a:spcPts val="2135"/>
              </a:lnSpc>
            </a:pPr>
            <a:r>
              <a:rPr lang="en-US" spc="-10" dirty="0" smtClean="0">
                <a:solidFill>
                  <a:srgbClr val="FFFFFF"/>
                </a:solidFill>
                <a:latin typeface="Consolas"/>
                <a:cs typeface="Consolas"/>
              </a:rPr>
              <a:t>&gt;SHUTDOWN</a:t>
            </a: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directories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150" y="1435100"/>
            <a:ext cx="9561513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directories(cont.)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7" name="object 6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1556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7820" marR="5080" algn="l">
              <a:lnSpc>
                <a:spcPts val="3590"/>
              </a:lnSpc>
            </a:pPr>
            <a:r>
              <a:rPr sz="3200" i="1" spc="-10" dirty="0">
                <a:latin typeface="Arial"/>
                <a:cs typeface="Arial"/>
              </a:rPr>
              <a:t>b</a:t>
            </a:r>
            <a:r>
              <a:rPr sz="3200" i="1" spc="-5" dirty="0">
                <a:latin typeface="Arial"/>
                <a:cs typeface="Arial"/>
              </a:rPr>
              <a:t>i</a:t>
            </a:r>
            <a:r>
              <a:rPr sz="3200" i="1" dirty="0">
                <a:latin typeface="Arial"/>
                <a:cs typeface="Arial"/>
              </a:rPr>
              <a:t>n</a:t>
            </a:r>
            <a:r>
              <a:rPr sz="3200" i="1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sc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pt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tartin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 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sto</a:t>
            </a:r>
            <a:r>
              <a:rPr sz="3200" spc="-15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pi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endParaRPr sz="3200" dirty="0">
              <a:latin typeface="Arial"/>
              <a:cs typeface="Arial"/>
            </a:endParaRPr>
          </a:p>
          <a:p>
            <a:pPr marL="337820" algn="l">
              <a:lnSpc>
                <a:spcPct val="100000"/>
              </a:lnSpc>
              <a:spcBef>
                <a:spcPts val="1090"/>
              </a:spcBef>
            </a:pPr>
            <a:r>
              <a:rPr sz="3200" i="1" dirty="0">
                <a:latin typeface="Arial"/>
                <a:cs typeface="Arial"/>
              </a:rPr>
              <a:t>co</a:t>
            </a:r>
            <a:r>
              <a:rPr sz="3200" i="1" spc="-15" dirty="0">
                <a:latin typeface="Arial"/>
                <a:cs typeface="Arial"/>
              </a:rPr>
              <a:t>n</a:t>
            </a:r>
            <a:r>
              <a:rPr sz="3200" i="1" spc="-5" dirty="0">
                <a:latin typeface="Arial"/>
                <a:cs typeface="Arial"/>
              </a:rPr>
              <a:t>f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nfi</a:t>
            </a:r>
            <a:r>
              <a:rPr sz="3200" spc="-15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ur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fi</a:t>
            </a: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es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381000" y="26652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814069" y="32804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1137919" y="3185302"/>
            <a:ext cx="7388225" cy="2247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dirty="0">
                <a:latin typeface="Arial"/>
                <a:cs typeface="Arial"/>
              </a:rPr>
              <a:t>se</a:t>
            </a:r>
            <a:r>
              <a:rPr sz="2800" i="1" spc="5" dirty="0">
                <a:latin typeface="Arial"/>
                <a:cs typeface="Arial"/>
              </a:rPr>
              <a:t>r</a:t>
            </a:r>
            <a:r>
              <a:rPr sz="2800" i="1" dirty="0">
                <a:latin typeface="Arial"/>
                <a:cs typeface="Arial"/>
              </a:rPr>
              <a:t>v</a:t>
            </a:r>
            <a:r>
              <a:rPr sz="2800" i="1" spc="-5" dirty="0">
                <a:latin typeface="Arial"/>
                <a:cs typeface="Arial"/>
              </a:rPr>
              <a:t>e</a:t>
            </a:r>
            <a:r>
              <a:rPr sz="2800" i="1" spc="-10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gene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igu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</a:p>
          <a:p>
            <a:pPr marL="12700" marR="72390">
              <a:lnSpc>
                <a:spcPts val="3110"/>
              </a:lnSpc>
              <a:spcBef>
                <a:spcPts val="1190"/>
              </a:spcBef>
              <a:tabLst>
                <a:tab pos="3611245" algn="l"/>
              </a:tabLst>
            </a:pPr>
            <a:r>
              <a:rPr sz="2800" i="1" spc="-15" dirty="0">
                <a:latin typeface="Arial"/>
                <a:cs typeface="Arial"/>
              </a:rPr>
              <a:t>w</a:t>
            </a:r>
            <a:r>
              <a:rPr sz="2800" i="1" spc="-5" dirty="0">
                <a:latin typeface="Arial"/>
                <a:cs typeface="Arial"/>
              </a:rPr>
              <a:t>eb</a:t>
            </a:r>
            <a:r>
              <a:rPr sz="2800" i="1" dirty="0">
                <a:latin typeface="Arial"/>
                <a:cs typeface="Arial"/>
              </a:rPr>
              <a:t>.</a:t>
            </a:r>
            <a:r>
              <a:rPr sz="2800" i="1" spc="5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con</a:t>
            </a:r>
            <a:r>
              <a:rPr sz="2800" i="1" spc="-5" dirty="0">
                <a:latin typeface="Arial"/>
                <a:cs typeface="Arial"/>
              </a:rPr>
              <a:t>te</a:t>
            </a:r>
            <a:r>
              <a:rPr sz="2800" i="1" spc="5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t.</a:t>
            </a:r>
            <a:r>
              <a:rPr sz="2800" i="1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	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g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oba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we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files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ts val="3110"/>
              </a:lnSpc>
              <a:spcBef>
                <a:spcPts val="1130"/>
              </a:spcBef>
            </a:pPr>
            <a:r>
              <a:rPr sz="2800" i="1" spc="-5" dirty="0">
                <a:latin typeface="Arial"/>
                <a:cs typeface="Arial"/>
              </a:rPr>
              <a:t>tom</a:t>
            </a:r>
            <a:r>
              <a:rPr sz="2800" i="1" dirty="0">
                <a:latin typeface="Arial"/>
                <a:cs typeface="Arial"/>
              </a:rPr>
              <a:t>cat</a:t>
            </a:r>
            <a:r>
              <a:rPr sz="2800" i="1" spc="5" dirty="0">
                <a:latin typeface="Arial"/>
                <a:cs typeface="Arial"/>
              </a:rPr>
              <a:t>-</a:t>
            </a:r>
            <a:r>
              <a:rPr sz="2800" i="1" spc="-10" dirty="0">
                <a:latin typeface="Arial"/>
                <a:cs typeface="Arial"/>
              </a:rPr>
              <a:t>u</a:t>
            </a:r>
            <a:r>
              <a:rPr sz="2800" i="1" spc="5" dirty="0">
                <a:latin typeface="Arial"/>
                <a:cs typeface="Arial"/>
              </a:rPr>
              <a:t>s</a:t>
            </a:r>
            <a:r>
              <a:rPr sz="2800" i="1" spc="-5" dirty="0">
                <a:latin typeface="Arial"/>
                <a:cs typeface="Arial"/>
              </a:rPr>
              <a:t>e</a:t>
            </a:r>
            <a:r>
              <a:rPr sz="2800" i="1" spc="-10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au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st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file</a:t>
            </a:r>
            <a:r>
              <a:rPr sz="2800" spc="5" dirty="0">
                <a:latin typeface="Arial"/>
                <a:cs typeface="Arial"/>
              </a:rPr>
              <a:t>-</a:t>
            </a:r>
            <a:r>
              <a:rPr sz="2800" spc="-5" dirty="0">
                <a:latin typeface="Arial"/>
                <a:cs typeface="Arial"/>
              </a:rPr>
              <a:t>based au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814069" y="38189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5" name="object 11"/>
          <p:cNvSpPr txBox="1"/>
          <p:nvPr/>
        </p:nvSpPr>
        <p:spPr>
          <a:xfrm>
            <a:off x="814069" y="47536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directories(cont.)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6"/>
          <p:cNvSpPr txBox="1">
            <a:spLocks/>
          </p:cNvSpPr>
          <p:nvPr/>
        </p:nvSpPr>
        <p:spPr>
          <a:xfrm>
            <a:off x="381000" y="1466468"/>
            <a:ext cx="9931400" cy="17851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marL="33782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1" u="none" strike="noStrike" kern="0" cap="none" spc="-1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</a:t>
            </a:r>
            <a:r>
              <a:rPr kumimoji="0" lang="en-US" sz="3200" b="0" i="1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</a:t>
            </a:r>
            <a:r>
              <a:rPr kumimoji="0" lang="en-US" sz="3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</a:t>
            </a:r>
            <a:r>
              <a:rPr kumimoji="0" lang="en-US" sz="3200" b="0" i="1" u="none" strike="noStrike" kern="0" cap="none" spc="-1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200" b="0" i="0" u="none" strike="noStrike" kern="0" cap="none" spc="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 </a:t>
            </a:r>
            <a:r>
              <a:rPr kumimoji="0" lang="en-US" sz="3200" b="0" i="0" u="none" strike="noStrike" kern="0" cap="none" spc="-1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fil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 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</a:t>
            </a:r>
            <a:r>
              <a:rPr kumimoji="0" lang="en-US" sz="3200" b="0" i="0" u="none" strike="noStrike" kern="0" cap="none" spc="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</a:t>
            </a:r>
            <a:r>
              <a:rPr kumimoji="0" lang="en-US" sz="3200" b="0" i="0" u="none" strike="noStrike" kern="0" cap="none" spc="-5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200" b="0" i="0" u="none" strike="noStrike" kern="0" cap="none" spc="-37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</a:t>
            </a:r>
            <a:r>
              <a:rPr kumimoji="0" lang="en-US" sz="3200" b="0" i="0" u="none" strike="noStrike" kern="0" cap="none" spc="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37820" marR="0" lvl="0" indent="0" defTabSz="914400" rtl="0" eaLnBrk="1" fontAlgn="auto" latinLnBrk="0" hangingPunct="1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1" u="none" strike="noStrike" kern="0" cap="none" spc="-1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</a:t>
            </a:r>
            <a:r>
              <a:rPr kumimoji="0" lang="en-US" sz="3200" b="0" i="1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og</a:t>
            </a:r>
            <a:r>
              <a:rPr kumimoji="0" lang="en-US" sz="3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  <a:r>
              <a:rPr kumimoji="0" lang="en-US" sz="3200" b="0" i="1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ai</a:t>
            </a:r>
            <a:r>
              <a:rPr kumimoji="0" lang="en-US" sz="3200" b="0" i="0" u="none" strike="noStrike" kern="0" cap="none" spc="-1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 </a:t>
            </a:r>
            <a:r>
              <a:rPr kumimoji="0" lang="en-US" sz="3200" b="0" i="0" u="none" strike="noStrike" kern="0" cap="none" spc="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</a:t>
            </a:r>
            <a:r>
              <a:rPr kumimoji="0" lang="en-US" sz="3200" b="0" i="0" u="none" strike="noStrike" kern="0" cap="none" spc="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</a:p>
          <a:p>
            <a:pPr marL="337820" marR="0" lvl="0" indent="0" defTabSz="914400" rtl="0" eaLnBrk="1" fontAlgn="auto" latinLnBrk="0" hangingPunct="1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1" u="none" strike="noStrike" kern="0" cap="none" spc="-5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kumimoji="0" lang="en-US" sz="3200" b="0" i="1" u="none" strike="noStrike" kern="0" cap="none" spc="-1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</a:t>
            </a:r>
            <a:r>
              <a:rPr kumimoji="0" lang="en-US" sz="3200" b="0" i="1" u="none" strike="noStrike" kern="0" cap="none" spc="-5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</a:t>
            </a:r>
            <a:r>
              <a:rPr kumimoji="0" lang="en-US" sz="3200" b="0" i="1" u="none" strike="noStrike" kern="0" cap="none" spc="-1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</a:t>
            </a:r>
            <a:r>
              <a:rPr kumimoji="0" lang="en-US" sz="3200" b="0" i="1" u="none" strike="noStrike" kern="0" cap="none" spc="-5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</a:t>
            </a:r>
            <a:r>
              <a:rPr kumimoji="0" lang="en-US" sz="32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  <a:r>
              <a:rPr kumimoji="0" lang="en-US" sz="3200" b="0" i="1" u="none" strike="noStrike" kern="0" cap="none" spc="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  <a:r>
              <a:rPr kumimoji="0" lang="en-US" sz="3200" b="0" i="0" u="none" strike="noStrike" kern="0" cap="none" spc="-1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200" b="0" i="0" u="none" strike="noStrike" kern="0" cap="none" spc="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tai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 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pli</a:t>
            </a:r>
            <a:r>
              <a:rPr kumimoji="0" lang="en-US" sz="3200" b="0" i="0" u="none" strike="noStrike" kern="0" cap="none" spc="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</a:t>
            </a:r>
            <a:r>
              <a:rPr kumimoji="0" lang="en-US" sz="3200" b="0" i="0" u="none" strike="noStrike" kern="0" cap="none" spc="-1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</a:t>
            </a:r>
            <a:r>
              <a:rPr kumimoji="0" lang="en-US" sz="3200" b="0" i="0" u="none" strike="noStrike" kern="0" cap="none" spc="-5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381000" y="2209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381000" y="2844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14069" y="34608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10"/>
          <p:cNvSpPr txBox="1"/>
          <p:nvPr/>
        </p:nvSpPr>
        <p:spPr>
          <a:xfrm>
            <a:off x="1137919" y="3365642"/>
            <a:ext cx="62128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ault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11"/>
          <p:cNvSpPr txBox="1"/>
          <p:nvPr/>
        </p:nvSpPr>
        <p:spPr>
          <a:xfrm>
            <a:off x="1281430" y="394183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4" name="object 12"/>
          <p:cNvSpPr txBox="1"/>
          <p:nvPr/>
        </p:nvSpPr>
        <p:spPr>
          <a:xfrm>
            <a:off x="1569719" y="3899566"/>
            <a:ext cx="5027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ude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27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age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13"/>
          <p:cNvSpPr txBox="1"/>
          <p:nvPr/>
        </p:nvSpPr>
        <p:spPr>
          <a:xfrm>
            <a:off x="814069" y="44476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14"/>
          <p:cNvSpPr txBox="1"/>
          <p:nvPr/>
        </p:nvSpPr>
        <p:spPr>
          <a:xfrm>
            <a:off x="1137919" y="4351161"/>
            <a:ext cx="332612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deplo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re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tor</a:t>
            </a:r>
            <a:r>
              <a:rPr sz="2800" dirty="0"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15"/>
          <p:cNvSpPr txBox="1"/>
          <p:nvPr/>
        </p:nvSpPr>
        <p:spPr>
          <a:xfrm>
            <a:off x="381000" y="50058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8" name="object 16"/>
          <p:cNvSpPr txBox="1"/>
          <p:nvPr/>
        </p:nvSpPr>
        <p:spPr>
          <a:xfrm>
            <a:off x="706119" y="4899278"/>
            <a:ext cx="6537959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spc="-15" dirty="0">
                <a:latin typeface="Arial"/>
                <a:cs typeface="Arial"/>
              </a:rPr>
              <a:t>t</a:t>
            </a:r>
            <a:r>
              <a:rPr sz="3200" i="1" spc="-5" dirty="0">
                <a:latin typeface="Arial"/>
                <a:cs typeface="Arial"/>
              </a:rPr>
              <a:t>e</a:t>
            </a:r>
            <a:r>
              <a:rPr sz="3200" i="1" spc="-10" dirty="0">
                <a:latin typeface="Arial"/>
                <a:cs typeface="Arial"/>
              </a:rPr>
              <a:t>m</a:t>
            </a:r>
            <a:r>
              <a:rPr sz="3200" i="1" dirty="0">
                <a:latin typeface="Arial"/>
                <a:cs typeface="Arial"/>
              </a:rPr>
              <a:t>p</a:t>
            </a:r>
            <a:r>
              <a:rPr sz="3200" i="1" spc="-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tai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po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ar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5" dirty="0">
                <a:latin typeface="Arial"/>
                <a:cs typeface="Arial"/>
              </a:rPr>
              <a:t> fil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3200" i="1" spc="-5" dirty="0">
                <a:latin typeface="Arial"/>
                <a:cs typeface="Arial"/>
              </a:rPr>
              <a:t>wo</a:t>
            </a:r>
            <a:r>
              <a:rPr sz="3200" i="1" spc="-10" dirty="0">
                <a:latin typeface="Arial"/>
                <a:cs typeface="Arial"/>
              </a:rPr>
              <a:t>r</a:t>
            </a:r>
            <a:r>
              <a:rPr sz="3200" i="1" dirty="0">
                <a:latin typeface="Arial"/>
                <a:cs typeface="Arial"/>
              </a:rPr>
              <a:t>k</a:t>
            </a:r>
            <a:r>
              <a:rPr sz="3200" i="1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pi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dirty="0">
                <a:latin typeface="Arial"/>
                <a:cs typeface="Arial"/>
              </a:rPr>
              <a:t>SP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9" name="object 17"/>
          <p:cNvSpPr txBox="1"/>
          <p:nvPr/>
        </p:nvSpPr>
        <p:spPr>
          <a:xfrm>
            <a:off x="381000" y="56421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Installing Apache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httpd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1" name="object 6"/>
          <p:cNvSpPr txBox="1"/>
          <p:nvPr/>
        </p:nvSpPr>
        <p:spPr>
          <a:xfrm>
            <a:off x="706119" y="1466468"/>
            <a:ext cx="859663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5" dirty="0">
                <a:latin typeface="Arial"/>
                <a:cs typeface="Arial"/>
              </a:rPr>
              <a:t>Ap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ht</a:t>
            </a:r>
            <a:r>
              <a:rPr sz="3200" spc="-2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ta</a:t>
            </a: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le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 Cen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by 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au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32" name="object 7"/>
          <p:cNvSpPr txBox="1"/>
          <p:nvPr/>
        </p:nvSpPr>
        <p:spPr>
          <a:xfrm>
            <a:off x="814069" y="26442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3" name="object 8"/>
          <p:cNvSpPr txBox="1"/>
          <p:nvPr/>
        </p:nvSpPr>
        <p:spPr>
          <a:xfrm>
            <a:off x="1137919" y="2549032"/>
            <a:ext cx="53454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if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tpd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9"/>
          <p:cNvSpPr txBox="1"/>
          <p:nvPr/>
        </p:nvSpPr>
        <p:spPr>
          <a:xfrm>
            <a:off x="381000" y="384002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5" name="object 10"/>
          <p:cNvSpPr txBox="1"/>
          <p:nvPr/>
        </p:nvSpPr>
        <p:spPr>
          <a:xfrm>
            <a:off x="706119" y="3733418"/>
            <a:ext cx="39033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rting</a:t>
            </a:r>
            <a:r>
              <a:rPr sz="3200" spc="-19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htt</a:t>
            </a:r>
            <a:r>
              <a:rPr sz="3200" spc="-15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</p:txBody>
      </p:sp>
      <p:sp>
        <p:nvSpPr>
          <p:cNvPr id="36" name="object 11"/>
          <p:cNvSpPr txBox="1"/>
          <p:nvPr/>
        </p:nvSpPr>
        <p:spPr>
          <a:xfrm>
            <a:off x="814069" y="44552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1137919" y="4360052"/>
            <a:ext cx="20027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oo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8" name="object 13"/>
          <p:cNvSpPr txBox="1"/>
          <p:nvPr/>
        </p:nvSpPr>
        <p:spPr>
          <a:xfrm>
            <a:off x="1526539" y="3131820"/>
            <a:ext cx="2446020" cy="35814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al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tt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pd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9" name="object 14"/>
          <p:cNvSpPr txBox="1"/>
          <p:nvPr/>
        </p:nvSpPr>
        <p:spPr>
          <a:xfrm>
            <a:off x="1532889" y="4861559"/>
            <a:ext cx="3239770" cy="35814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/e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t.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ar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0" name="object 15"/>
          <p:cNvSpPr txBox="1"/>
          <p:nvPr/>
        </p:nvSpPr>
        <p:spPr>
          <a:xfrm>
            <a:off x="1267460" y="5283342"/>
            <a:ext cx="3416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41" name="object 16"/>
          <p:cNvSpPr txBox="1"/>
          <p:nvPr/>
        </p:nvSpPr>
        <p:spPr>
          <a:xfrm>
            <a:off x="1526539" y="5773420"/>
            <a:ext cx="2180590" cy="35814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pa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8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Installing Apache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httpd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706119" y="1466468"/>
            <a:ext cx="410781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St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pp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ht</a:t>
            </a:r>
            <a:r>
              <a:rPr sz="3200" spc="-2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pd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1137919" y="2093102"/>
            <a:ext cx="19037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oo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user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381000" y="401909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10"/>
          <p:cNvSpPr txBox="1"/>
          <p:nvPr/>
        </p:nvSpPr>
        <p:spPr>
          <a:xfrm>
            <a:off x="706119" y="3912487"/>
            <a:ext cx="76479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Se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tin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9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Apa</a:t>
            </a:r>
            <a:r>
              <a:rPr sz="3200" spc="10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ser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ar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bo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11"/>
          <p:cNvSpPr txBox="1"/>
          <p:nvPr/>
        </p:nvSpPr>
        <p:spPr>
          <a:xfrm>
            <a:off x="814069" y="46355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12"/>
          <p:cNvSpPr txBox="1"/>
          <p:nvPr/>
        </p:nvSpPr>
        <p:spPr>
          <a:xfrm>
            <a:off x="1137919" y="4539122"/>
            <a:ext cx="19037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oo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user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13"/>
          <p:cNvSpPr txBox="1"/>
          <p:nvPr/>
        </p:nvSpPr>
        <p:spPr>
          <a:xfrm>
            <a:off x="2061210" y="2519679"/>
            <a:ext cx="3107690" cy="35941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t.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tt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14"/>
          <p:cNvSpPr txBox="1"/>
          <p:nvPr/>
        </p:nvSpPr>
        <p:spPr>
          <a:xfrm>
            <a:off x="1795779" y="2941462"/>
            <a:ext cx="3416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15"/>
          <p:cNvSpPr txBox="1"/>
          <p:nvPr/>
        </p:nvSpPr>
        <p:spPr>
          <a:xfrm>
            <a:off x="2054860" y="3431540"/>
            <a:ext cx="2048510" cy="35814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pa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ct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16"/>
          <p:cNvSpPr txBox="1"/>
          <p:nvPr/>
        </p:nvSpPr>
        <p:spPr>
          <a:xfrm>
            <a:off x="1908810" y="5041900"/>
            <a:ext cx="4301490" cy="35814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k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fi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g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ve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5</a:t>
            </a:r>
            <a:r>
              <a:rPr sz="18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tt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Installing Apache </a:t>
            </a: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httpd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188" y="1834034"/>
            <a:ext cx="8617641" cy="5031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object 5"/>
          <p:cNvSpPr txBox="1"/>
          <p:nvPr/>
        </p:nvSpPr>
        <p:spPr>
          <a:xfrm>
            <a:off x="413069" y="14365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0" name="object 6"/>
          <p:cNvSpPr txBox="1"/>
          <p:nvPr/>
        </p:nvSpPr>
        <p:spPr>
          <a:xfrm>
            <a:off x="738188" y="1329978"/>
            <a:ext cx="37909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9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ttpd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object 2"/>
          <p:cNvSpPr/>
          <p:nvPr/>
        </p:nvSpPr>
        <p:spPr>
          <a:xfrm>
            <a:off x="0" y="2519679"/>
            <a:ext cx="10692130" cy="2520950"/>
          </a:xfrm>
          <a:custGeom>
            <a:avLst/>
            <a:gdLst/>
            <a:ahLst/>
            <a:cxnLst/>
            <a:rect l="l" t="t" r="r" b="b"/>
            <a:pathLst>
              <a:path w="10692130" h="2520950">
                <a:moveTo>
                  <a:pt x="10692130" y="0"/>
                </a:moveTo>
                <a:lnTo>
                  <a:pt x="0" y="0"/>
                </a:lnTo>
                <a:lnTo>
                  <a:pt x="0" y="2520950"/>
                </a:lnTo>
                <a:lnTo>
                  <a:pt x="10692130" y="2520950"/>
                </a:lnTo>
                <a:lnTo>
                  <a:pt x="1069213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"/>
          <p:cNvSpPr txBox="1"/>
          <p:nvPr/>
        </p:nvSpPr>
        <p:spPr>
          <a:xfrm>
            <a:off x="2658110" y="3122548"/>
            <a:ext cx="537083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64689">
              <a:lnSpc>
                <a:spcPts val="3590"/>
              </a:lnSpc>
            </a:pP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at ar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it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tur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ura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2" name="object 4"/>
          <p:cNvSpPr txBox="1"/>
          <p:nvPr/>
        </p:nvSpPr>
        <p:spPr>
          <a:xfrm>
            <a:off x="9785350" y="7345378"/>
            <a:ext cx="7708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ers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on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The evolution of the web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object 5"/>
          <p:cNvSpPr txBox="1"/>
          <p:nvPr/>
        </p:nvSpPr>
        <p:spPr>
          <a:xfrm>
            <a:off x="413069" y="1724618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7" name="object 6"/>
          <p:cNvSpPr txBox="1"/>
          <p:nvPr/>
        </p:nvSpPr>
        <p:spPr>
          <a:xfrm>
            <a:off x="738188" y="1618010"/>
            <a:ext cx="48247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1</a:t>
            </a:r>
            <a:r>
              <a:rPr sz="3200" spc="-5" dirty="0">
                <a:latin typeface="Arial"/>
                <a:cs typeface="Arial"/>
              </a:rPr>
              <a:t>9</a:t>
            </a:r>
            <a:r>
              <a:rPr sz="3200" spc="-10" dirty="0">
                <a:latin typeface="Arial"/>
                <a:cs typeface="Arial"/>
              </a:rPr>
              <a:t>8</a:t>
            </a:r>
            <a:r>
              <a:rPr sz="3200" dirty="0">
                <a:latin typeface="Arial"/>
                <a:cs typeface="Arial"/>
              </a:rPr>
              <a:t>9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–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irt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</a:p>
        </p:txBody>
      </p:sp>
      <p:sp>
        <p:nvSpPr>
          <p:cNvPr id="28" name="object 7"/>
          <p:cNvSpPr txBox="1"/>
          <p:nvPr/>
        </p:nvSpPr>
        <p:spPr>
          <a:xfrm>
            <a:off x="846138" y="2339831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9" name="object 8"/>
          <p:cNvSpPr txBox="1"/>
          <p:nvPr/>
        </p:nvSpPr>
        <p:spPr>
          <a:xfrm>
            <a:off x="1169988" y="2244644"/>
            <a:ext cx="8702040" cy="1315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2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ne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-</a:t>
            </a:r>
            <a:r>
              <a:rPr sz="2800" spc="-5" dirty="0">
                <a:latin typeface="Arial"/>
                <a:cs typeface="Arial"/>
              </a:rPr>
              <a:t>Lee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ts val="3110"/>
              </a:lnSpc>
              <a:spcBef>
                <a:spcPts val="1200"/>
              </a:spcBef>
            </a:pPr>
            <a:r>
              <a:rPr sz="2800" spc="-5" dirty="0">
                <a:latin typeface="Arial"/>
                <a:cs typeface="Arial"/>
              </a:rPr>
              <a:t>di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10" dirty="0">
                <a:latin typeface="Arial"/>
                <a:cs typeface="Arial"/>
              </a:rPr>
              <a:t>b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orma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sy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C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1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phy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and enginee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</a:t>
            </a:r>
          </a:p>
        </p:txBody>
      </p:sp>
      <p:sp>
        <p:nvSpPr>
          <p:cNvPr id="30" name="object 9"/>
          <p:cNvSpPr txBox="1"/>
          <p:nvPr/>
        </p:nvSpPr>
        <p:spPr>
          <a:xfrm>
            <a:off x="846138" y="2879581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1" name="object 10"/>
          <p:cNvSpPr txBox="1"/>
          <p:nvPr/>
        </p:nvSpPr>
        <p:spPr>
          <a:xfrm>
            <a:off x="413069" y="3832818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2" name="object 11"/>
          <p:cNvSpPr txBox="1"/>
          <p:nvPr/>
        </p:nvSpPr>
        <p:spPr>
          <a:xfrm>
            <a:off x="738188" y="3726210"/>
            <a:ext cx="45789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1</a:t>
            </a:r>
            <a:r>
              <a:rPr sz="3200" spc="-5" dirty="0">
                <a:latin typeface="Arial"/>
                <a:cs typeface="Arial"/>
              </a:rPr>
              <a:t>9</a:t>
            </a:r>
            <a:r>
              <a:rPr sz="3200" spc="-10" dirty="0">
                <a:latin typeface="Arial"/>
                <a:cs typeface="Arial"/>
              </a:rPr>
              <a:t>9</a:t>
            </a:r>
            <a:r>
              <a:rPr sz="3200" dirty="0">
                <a:latin typeface="Arial"/>
                <a:cs typeface="Arial"/>
              </a:rPr>
              <a:t>0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–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fir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3" name="object 12"/>
          <p:cNvSpPr txBox="1"/>
          <p:nvPr/>
        </p:nvSpPr>
        <p:spPr>
          <a:xfrm>
            <a:off x="846138" y="4449301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4" name="object 13"/>
          <p:cNvSpPr txBox="1"/>
          <p:nvPr/>
        </p:nvSpPr>
        <p:spPr>
          <a:xfrm>
            <a:off x="1169988" y="4354114"/>
            <a:ext cx="45104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abou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10" dirty="0">
                <a:latin typeface="Arial"/>
                <a:cs typeface="Arial"/>
              </a:rPr>
              <a:t>WW</a:t>
            </a:r>
            <a:r>
              <a:rPr sz="2800" spc="-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ect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5" name="object 14"/>
          <p:cNvSpPr txBox="1"/>
          <p:nvPr/>
        </p:nvSpPr>
        <p:spPr>
          <a:xfrm>
            <a:off x="1313499" y="4930303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6" name="object 15"/>
          <p:cNvSpPr txBox="1"/>
          <p:nvPr/>
        </p:nvSpPr>
        <p:spPr>
          <a:xfrm>
            <a:off x="1601788" y="4888038"/>
            <a:ext cx="22980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16"/>
          <p:cNvSpPr txBox="1"/>
          <p:nvPr/>
        </p:nvSpPr>
        <p:spPr>
          <a:xfrm>
            <a:off x="846138" y="5436091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8" name="object 17"/>
          <p:cNvSpPr txBox="1"/>
          <p:nvPr/>
        </p:nvSpPr>
        <p:spPr>
          <a:xfrm>
            <a:off x="1169988" y="5340903"/>
            <a:ext cx="55035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o sc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een</a:t>
            </a:r>
            <a:r>
              <a:rPr sz="2800" spc="5" dirty="0">
                <a:latin typeface="Arial"/>
                <a:cs typeface="Arial"/>
              </a:rPr>
              <a:t>-</a:t>
            </a:r>
            <a:r>
              <a:rPr sz="2800" dirty="0">
                <a:latin typeface="Arial"/>
                <a:cs typeface="Arial"/>
              </a:rPr>
              <a:t>shot</a:t>
            </a:r>
            <a:r>
              <a:rPr sz="2800" spc="-5" dirty="0">
                <a:latin typeface="Arial"/>
                <a:cs typeface="Arial"/>
              </a:rPr>
              <a:t> 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igin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page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3.0 – Asynchronous processing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46767" y="1450880"/>
            <a:ext cx="6968027" cy="4219059"/>
          </a:xfrm>
          <a:prstGeom prst="rect">
            <a:avLst/>
          </a:prstGeom>
        </p:spPr>
        <p:txBody>
          <a:bodyPr wrap="square" lIns="116796" tIns="58398" rIns="116796" bIns="58398">
            <a:spAutoFit/>
          </a:bodyPr>
          <a:lstStyle/>
          <a:p>
            <a:pPr marL="315512" indent="-299291">
              <a:buClr>
                <a:srgbClr val="387B2C"/>
              </a:buClr>
              <a:buSzPct val="115000"/>
              <a:buFont typeface="Wingdings"/>
              <a:buChar char=""/>
              <a:tabLst>
                <a:tab pos="316323" algn="l"/>
              </a:tabLst>
            </a:pPr>
            <a:r>
              <a:rPr lang="en-US" sz="1500" b="1" spc="-19" dirty="0" smtClean="0">
                <a:solidFill>
                  <a:srgbClr val="333333"/>
                </a:solidFill>
              </a:rPr>
              <a:t>Pr</a:t>
            </a:r>
            <a:r>
              <a:rPr lang="en-US" sz="1500" b="1" spc="-6" dirty="0" smtClean="0">
                <a:solidFill>
                  <a:srgbClr val="333333"/>
                </a:solidFill>
              </a:rPr>
              <a:t>ior</a:t>
            </a:r>
            <a:r>
              <a:rPr lang="en-US" sz="1500" b="1" spc="-13" dirty="0" smtClean="0">
                <a:solidFill>
                  <a:srgbClr val="333333"/>
                </a:solidFill>
              </a:rPr>
              <a:t> </a:t>
            </a:r>
            <a:r>
              <a:rPr lang="en-US" sz="1500" b="1" dirty="0" smtClean="0">
                <a:solidFill>
                  <a:srgbClr val="333333"/>
                </a:solidFill>
              </a:rPr>
              <a:t>t</a:t>
            </a:r>
            <a:r>
              <a:rPr lang="en-US" sz="1500" b="1" spc="-6" dirty="0" smtClean="0">
                <a:solidFill>
                  <a:srgbClr val="333333"/>
                </a:solidFill>
              </a:rPr>
              <a:t>o </a:t>
            </a:r>
            <a:r>
              <a:rPr lang="en-US" sz="1500" b="1" spc="-19" dirty="0" err="1" smtClean="0">
                <a:solidFill>
                  <a:srgbClr val="333333"/>
                </a:solidFill>
              </a:rPr>
              <a:t>S</a:t>
            </a:r>
            <a:r>
              <a:rPr lang="en-US" sz="1500" b="1" spc="-6" dirty="0" err="1" smtClean="0">
                <a:solidFill>
                  <a:srgbClr val="333333"/>
                </a:solidFill>
              </a:rPr>
              <a:t>e</a:t>
            </a:r>
            <a:r>
              <a:rPr lang="en-US" sz="1500" b="1" spc="-26" dirty="0" err="1" smtClean="0">
                <a:solidFill>
                  <a:srgbClr val="333333"/>
                </a:solidFill>
              </a:rPr>
              <a:t>r</a:t>
            </a:r>
            <a:r>
              <a:rPr lang="en-US" sz="1500" b="1" spc="6" dirty="0" err="1" smtClean="0">
                <a:solidFill>
                  <a:srgbClr val="333333"/>
                </a:solidFill>
              </a:rPr>
              <a:t>v</a:t>
            </a:r>
            <a:r>
              <a:rPr lang="en-US" sz="1500" b="1" spc="-6" dirty="0" err="1" smtClean="0">
                <a:solidFill>
                  <a:srgbClr val="333333"/>
                </a:solidFill>
              </a:rPr>
              <a:t>l</a:t>
            </a:r>
            <a:r>
              <a:rPr lang="en-US" sz="1500" b="1" spc="-19" dirty="0" err="1" smtClean="0">
                <a:solidFill>
                  <a:srgbClr val="333333"/>
                </a:solidFill>
              </a:rPr>
              <a:t>e</a:t>
            </a:r>
            <a:r>
              <a:rPr lang="en-US" sz="1500" b="1" spc="-6" dirty="0" err="1" smtClean="0">
                <a:solidFill>
                  <a:srgbClr val="333333"/>
                </a:solidFill>
              </a:rPr>
              <a:t>t</a:t>
            </a:r>
            <a:r>
              <a:rPr lang="en-US" sz="1500" b="1" dirty="0" smtClean="0">
                <a:solidFill>
                  <a:srgbClr val="333333"/>
                </a:solidFill>
              </a:rPr>
              <a:t> </a:t>
            </a:r>
            <a:r>
              <a:rPr lang="en-US" sz="1500" b="1" spc="-19" dirty="0" smtClean="0">
                <a:solidFill>
                  <a:srgbClr val="333333"/>
                </a:solidFill>
              </a:rPr>
              <a:t>3</a:t>
            </a:r>
            <a:r>
              <a:rPr lang="en-US" sz="1500" b="1" spc="-6" dirty="0" smtClean="0">
                <a:solidFill>
                  <a:srgbClr val="333333"/>
                </a:solidFill>
              </a:rPr>
              <a:t>.0</a:t>
            </a:r>
            <a:r>
              <a:rPr lang="en-US" sz="1500" b="1" spc="13" dirty="0" smtClean="0">
                <a:solidFill>
                  <a:srgbClr val="333333"/>
                </a:solidFill>
              </a:rPr>
              <a:t> </a:t>
            </a:r>
            <a:r>
              <a:rPr lang="en-US" sz="1500" b="1" spc="-19" dirty="0" smtClean="0">
                <a:solidFill>
                  <a:srgbClr val="333333"/>
                </a:solidFill>
              </a:rPr>
              <a:t>r</a:t>
            </a:r>
            <a:r>
              <a:rPr lang="en-US" sz="1500" b="1" spc="-6" dirty="0" smtClean="0">
                <a:solidFill>
                  <a:srgbClr val="333333"/>
                </a:solidFill>
              </a:rPr>
              <a:t>equest/</a:t>
            </a:r>
            <a:r>
              <a:rPr lang="en-US" sz="1500" b="1" spc="-19" dirty="0" smtClean="0">
                <a:solidFill>
                  <a:srgbClr val="333333"/>
                </a:solidFill>
              </a:rPr>
              <a:t>r</a:t>
            </a:r>
            <a:r>
              <a:rPr lang="en-US" sz="1500" b="1" spc="-6" dirty="0" smtClean="0">
                <a:solidFill>
                  <a:srgbClr val="333333"/>
                </a:solidFill>
              </a:rPr>
              <a:t>e</a:t>
            </a:r>
            <a:r>
              <a:rPr lang="en-US" sz="1500" b="1" spc="-19" dirty="0" smtClean="0">
                <a:solidFill>
                  <a:srgbClr val="333333"/>
                </a:solidFill>
              </a:rPr>
              <a:t>s</a:t>
            </a:r>
            <a:r>
              <a:rPr lang="en-US" sz="1500" b="1" spc="-6" dirty="0" smtClean="0">
                <a:solidFill>
                  <a:srgbClr val="333333"/>
                </a:solidFill>
              </a:rPr>
              <a:t>p</a:t>
            </a:r>
            <a:r>
              <a:rPr lang="en-US" sz="1500" b="1" dirty="0" smtClean="0">
                <a:solidFill>
                  <a:srgbClr val="333333"/>
                </a:solidFill>
              </a:rPr>
              <a:t>o</a:t>
            </a:r>
            <a:r>
              <a:rPr lang="en-US" sz="1500" b="1" spc="-6" dirty="0" smtClean="0">
                <a:solidFill>
                  <a:srgbClr val="333333"/>
                </a:solidFill>
              </a:rPr>
              <a:t>nse</a:t>
            </a:r>
            <a:r>
              <a:rPr lang="en-US" sz="1500" b="1" spc="77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proc</a:t>
            </a:r>
            <a:r>
              <a:rPr lang="en-US" sz="1500" b="1" spc="-19" dirty="0" smtClean="0">
                <a:solidFill>
                  <a:srgbClr val="333333"/>
                </a:solidFill>
              </a:rPr>
              <a:t>e</a:t>
            </a:r>
            <a:r>
              <a:rPr lang="en-US" sz="1500" b="1" spc="-6" dirty="0" smtClean="0">
                <a:solidFill>
                  <a:srgbClr val="333333"/>
                </a:solidFill>
              </a:rPr>
              <a:t>s</a:t>
            </a:r>
            <a:r>
              <a:rPr lang="en-US" sz="1500" b="1" spc="-19" dirty="0" smtClean="0">
                <a:solidFill>
                  <a:srgbClr val="333333"/>
                </a:solidFill>
              </a:rPr>
              <a:t>s</a:t>
            </a:r>
            <a:r>
              <a:rPr lang="en-US" sz="1500" b="1" spc="-6" dirty="0" smtClean="0">
                <a:solidFill>
                  <a:srgbClr val="333333"/>
                </a:solidFill>
              </a:rPr>
              <a:t>ing</a:t>
            </a:r>
            <a:r>
              <a:rPr lang="en-US" sz="1500" b="1" spc="26" dirty="0" smtClean="0">
                <a:solidFill>
                  <a:srgbClr val="333333"/>
                </a:solidFill>
              </a:rPr>
              <a:t> </a:t>
            </a:r>
            <a:r>
              <a:rPr lang="en-US" sz="1500" b="1" spc="32" dirty="0" smtClean="0">
                <a:solidFill>
                  <a:srgbClr val="333333"/>
                </a:solidFill>
              </a:rPr>
              <a:t>w</a:t>
            </a:r>
            <a:r>
              <a:rPr lang="en-US" sz="1500" b="1" spc="-6" dirty="0" smtClean="0">
                <a:solidFill>
                  <a:srgbClr val="333333"/>
                </a:solidFill>
              </a:rPr>
              <a:t>as</a:t>
            </a:r>
            <a:r>
              <a:rPr lang="en-US" sz="1500" b="1" spc="-51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s</a:t>
            </a:r>
            <a:r>
              <a:rPr lang="en-US" sz="1500" b="1" spc="-51" dirty="0" smtClean="0">
                <a:solidFill>
                  <a:srgbClr val="333333"/>
                </a:solidFill>
              </a:rPr>
              <a:t>y</a:t>
            </a:r>
            <a:r>
              <a:rPr lang="en-US" sz="1500" b="1" spc="-6" dirty="0" smtClean="0">
                <a:solidFill>
                  <a:srgbClr val="333333"/>
                </a:solidFill>
              </a:rPr>
              <a:t>nchro</a:t>
            </a:r>
            <a:r>
              <a:rPr lang="en-US" sz="1500" b="1" dirty="0" smtClean="0">
                <a:solidFill>
                  <a:srgbClr val="333333"/>
                </a:solidFill>
              </a:rPr>
              <a:t>n</a:t>
            </a:r>
            <a:r>
              <a:rPr lang="en-US" sz="1500" b="1" spc="-6" dirty="0" smtClean="0">
                <a:solidFill>
                  <a:srgbClr val="333333"/>
                </a:solidFill>
              </a:rPr>
              <a:t>o</a:t>
            </a:r>
            <a:r>
              <a:rPr lang="en-US" sz="1500" b="1" dirty="0" smtClean="0">
                <a:solidFill>
                  <a:srgbClr val="333333"/>
                </a:solidFill>
              </a:rPr>
              <a:t>u</a:t>
            </a:r>
            <a:r>
              <a:rPr lang="en-US" sz="1500" b="1" spc="-6" dirty="0" smtClean="0">
                <a:solidFill>
                  <a:srgbClr val="333333"/>
                </a:solidFill>
              </a:rPr>
              <a:t>s</a:t>
            </a:r>
            <a:endParaRPr lang="en-US" sz="1500" dirty="0" smtClean="0"/>
          </a:p>
          <a:p>
            <a:pPr marL="315512" indent="-299291">
              <a:spcBef>
                <a:spcPts val="1284"/>
              </a:spcBef>
              <a:buClr>
                <a:srgbClr val="387B2C"/>
              </a:buClr>
              <a:buSzPct val="115000"/>
              <a:buFont typeface="Wingdings"/>
              <a:buChar char=""/>
              <a:tabLst>
                <a:tab pos="316323" algn="l"/>
              </a:tabLst>
            </a:pPr>
            <a:r>
              <a:rPr lang="en-US" sz="1500" b="1" spc="-6" dirty="0" smtClean="0">
                <a:solidFill>
                  <a:srgbClr val="333333"/>
                </a:solidFill>
              </a:rPr>
              <a:t>Resp</a:t>
            </a:r>
            <a:r>
              <a:rPr lang="en-US" sz="1500" b="1" dirty="0" smtClean="0">
                <a:solidFill>
                  <a:srgbClr val="333333"/>
                </a:solidFill>
              </a:rPr>
              <a:t>o</a:t>
            </a:r>
            <a:r>
              <a:rPr lang="en-US" sz="1500" b="1" spc="-6" dirty="0" smtClean="0">
                <a:solidFill>
                  <a:srgbClr val="333333"/>
                </a:solidFill>
              </a:rPr>
              <a:t>nse</a:t>
            </a:r>
            <a:r>
              <a:rPr lang="en-US" sz="1500" b="1" spc="6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p</a:t>
            </a:r>
            <a:r>
              <a:rPr lang="en-US" sz="1500" b="1" spc="-19" dirty="0" smtClean="0">
                <a:solidFill>
                  <a:srgbClr val="333333"/>
                </a:solidFill>
              </a:rPr>
              <a:t>r</a:t>
            </a:r>
            <a:r>
              <a:rPr lang="en-US" sz="1500" b="1" spc="-6" dirty="0" smtClean="0">
                <a:solidFill>
                  <a:srgbClr val="333333"/>
                </a:solidFill>
              </a:rPr>
              <a:t>oc</a:t>
            </a:r>
            <a:r>
              <a:rPr lang="en-US" sz="1500" b="1" spc="-19" dirty="0" smtClean="0">
                <a:solidFill>
                  <a:srgbClr val="333333"/>
                </a:solidFill>
              </a:rPr>
              <a:t>e</a:t>
            </a:r>
            <a:r>
              <a:rPr lang="en-US" sz="1500" b="1" spc="-6" dirty="0" smtClean="0">
                <a:solidFill>
                  <a:srgbClr val="333333"/>
                </a:solidFill>
              </a:rPr>
              <a:t>s</a:t>
            </a:r>
            <a:r>
              <a:rPr lang="en-US" sz="1500" b="1" spc="-19" dirty="0" smtClean="0">
                <a:solidFill>
                  <a:srgbClr val="333333"/>
                </a:solidFill>
              </a:rPr>
              <a:t>s</a:t>
            </a:r>
            <a:r>
              <a:rPr lang="en-US" sz="1500" b="1" spc="-6" dirty="0" smtClean="0">
                <a:solidFill>
                  <a:srgbClr val="333333"/>
                </a:solidFill>
              </a:rPr>
              <a:t>ing</a:t>
            </a:r>
            <a:r>
              <a:rPr lang="en-US" sz="1500" b="1" spc="64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c</a:t>
            </a:r>
            <a:r>
              <a:rPr lang="en-US" sz="1500" b="1" spc="-19" dirty="0" smtClean="0">
                <a:solidFill>
                  <a:srgbClr val="333333"/>
                </a:solidFill>
              </a:rPr>
              <a:t>a</a:t>
            </a:r>
            <a:r>
              <a:rPr lang="en-US" sz="1500" b="1" spc="-6" dirty="0" smtClean="0">
                <a:solidFill>
                  <a:srgbClr val="333333"/>
                </a:solidFill>
              </a:rPr>
              <a:t>n</a:t>
            </a:r>
            <a:r>
              <a:rPr lang="en-US" sz="1500" b="1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n</a:t>
            </a:r>
            <a:r>
              <a:rPr lang="en-US" sz="1500" b="1" dirty="0" smtClean="0">
                <a:solidFill>
                  <a:srgbClr val="333333"/>
                </a:solidFill>
              </a:rPr>
              <a:t>o</a:t>
            </a:r>
            <a:r>
              <a:rPr lang="en-US" sz="1500" b="1" spc="-13" dirty="0" smtClean="0">
                <a:solidFill>
                  <a:srgbClr val="333333"/>
                </a:solidFill>
              </a:rPr>
              <a:t>w</a:t>
            </a:r>
            <a:r>
              <a:rPr lang="en-US" sz="1500" b="1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be </a:t>
            </a:r>
            <a:r>
              <a:rPr lang="en-US" sz="1500" b="1" spc="-19" dirty="0" smtClean="0">
                <a:solidFill>
                  <a:srgbClr val="333333"/>
                </a:solidFill>
              </a:rPr>
              <a:t>a</a:t>
            </a:r>
            <a:r>
              <a:rPr lang="en-US" sz="1500" b="1" spc="-6" dirty="0" smtClean="0">
                <a:solidFill>
                  <a:srgbClr val="333333"/>
                </a:solidFill>
              </a:rPr>
              <a:t>s</a:t>
            </a:r>
            <a:r>
              <a:rPr lang="en-US" sz="1500" b="1" spc="-51" dirty="0" smtClean="0">
                <a:solidFill>
                  <a:srgbClr val="333333"/>
                </a:solidFill>
              </a:rPr>
              <a:t>y</a:t>
            </a:r>
            <a:r>
              <a:rPr lang="en-US" sz="1500" b="1" spc="-6" dirty="0" smtClean="0">
                <a:solidFill>
                  <a:srgbClr val="333333"/>
                </a:solidFill>
              </a:rPr>
              <a:t>nchro</a:t>
            </a:r>
            <a:r>
              <a:rPr lang="en-US" sz="1500" b="1" dirty="0" smtClean="0">
                <a:solidFill>
                  <a:srgbClr val="333333"/>
                </a:solidFill>
              </a:rPr>
              <a:t>n</a:t>
            </a:r>
            <a:r>
              <a:rPr lang="en-US" sz="1500" b="1" spc="-6" dirty="0" smtClean="0">
                <a:solidFill>
                  <a:srgbClr val="333333"/>
                </a:solidFill>
              </a:rPr>
              <a:t>ous</a:t>
            </a:r>
            <a:endParaRPr lang="en-US" sz="1500" dirty="0" smtClean="0"/>
          </a:p>
          <a:p>
            <a:pPr marL="525583" lvl="1" indent="-217371">
              <a:spcBef>
                <a:spcPts val="900"/>
              </a:spcBef>
              <a:buClr>
                <a:srgbClr val="387B2C"/>
              </a:buClr>
              <a:buSzPct val="111111"/>
              <a:buFont typeface="Times New Roman"/>
              <a:buChar char="•"/>
              <a:tabLst>
                <a:tab pos="526394" algn="l"/>
              </a:tabLst>
            </a:pPr>
            <a:r>
              <a:rPr lang="en-US" sz="1400" dirty="0" smtClean="0">
                <a:solidFill>
                  <a:srgbClr val="333333"/>
                </a:solidFill>
              </a:rPr>
              <a:t>Re</a:t>
            </a:r>
            <a:r>
              <a:rPr lang="en-US" sz="1400" spc="6" dirty="0" smtClean="0">
                <a:solidFill>
                  <a:srgbClr val="333333"/>
                </a:solidFill>
              </a:rPr>
              <a:t>q</a:t>
            </a:r>
            <a:r>
              <a:rPr lang="en-US" sz="1400" dirty="0" smtClean="0">
                <a:solidFill>
                  <a:srgbClr val="333333"/>
                </a:solidFill>
              </a:rPr>
              <a:t>ue</a:t>
            </a:r>
            <a:r>
              <a:rPr lang="en-US" sz="1400" spc="6" dirty="0" smtClean="0">
                <a:solidFill>
                  <a:srgbClr val="333333"/>
                </a:solidFill>
              </a:rPr>
              <a:t>s</a:t>
            </a:r>
            <a:r>
              <a:rPr lang="en-US" sz="1400" dirty="0" smtClean="0">
                <a:solidFill>
                  <a:srgbClr val="333333"/>
                </a:solidFill>
              </a:rPr>
              <a:t>ts</a:t>
            </a:r>
            <a:r>
              <a:rPr lang="en-US" sz="1400" spc="-77" dirty="0" smtClean="0">
                <a:solidFill>
                  <a:srgbClr val="333333"/>
                </a:solidFill>
              </a:rPr>
              <a:t> </a:t>
            </a:r>
            <a:r>
              <a:rPr lang="en-US" sz="1400" dirty="0" smtClean="0">
                <a:solidFill>
                  <a:srgbClr val="333333"/>
                </a:solidFill>
              </a:rPr>
              <a:t>are</a:t>
            </a:r>
            <a:r>
              <a:rPr lang="en-US" sz="1400" spc="-26" dirty="0" smtClean="0">
                <a:solidFill>
                  <a:srgbClr val="333333"/>
                </a:solidFill>
              </a:rPr>
              <a:t> </a:t>
            </a:r>
            <a:r>
              <a:rPr lang="en-US" sz="1400" spc="6" dirty="0" smtClean="0">
                <a:solidFill>
                  <a:srgbClr val="333333"/>
                </a:solidFill>
              </a:rPr>
              <a:t>s</a:t>
            </a:r>
            <a:r>
              <a:rPr lang="en-US" sz="1400" dirty="0" smtClean="0">
                <a:solidFill>
                  <a:srgbClr val="333333"/>
                </a:solidFill>
              </a:rPr>
              <a:t>t</a:t>
            </a:r>
            <a:r>
              <a:rPr lang="en-US" sz="1400" spc="6" dirty="0" smtClean="0">
                <a:solidFill>
                  <a:srgbClr val="333333"/>
                </a:solidFill>
              </a:rPr>
              <a:t>il</a:t>
            </a:r>
            <a:r>
              <a:rPr lang="en-US" sz="1400" dirty="0" smtClean="0">
                <a:solidFill>
                  <a:srgbClr val="333333"/>
                </a:solidFill>
              </a:rPr>
              <a:t>l</a:t>
            </a:r>
            <a:r>
              <a:rPr lang="en-US" sz="1400" spc="-51" dirty="0" smtClean="0">
                <a:solidFill>
                  <a:srgbClr val="333333"/>
                </a:solidFill>
              </a:rPr>
              <a:t> </a:t>
            </a:r>
            <a:r>
              <a:rPr lang="en-US" sz="1400" spc="6" dirty="0" smtClean="0">
                <a:solidFill>
                  <a:srgbClr val="333333"/>
                </a:solidFill>
              </a:rPr>
              <a:t>s</a:t>
            </a:r>
            <a:r>
              <a:rPr lang="en-US" sz="1400" spc="-19" dirty="0" smtClean="0">
                <a:solidFill>
                  <a:srgbClr val="333333"/>
                </a:solidFill>
              </a:rPr>
              <a:t>y</a:t>
            </a:r>
            <a:r>
              <a:rPr lang="en-US" sz="1400" dirty="0" smtClean="0">
                <a:solidFill>
                  <a:srgbClr val="333333"/>
                </a:solidFill>
              </a:rPr>
              <a:t>n</a:t>
            </a:r>
            <a:r>
              <a:rPr lang="en-US" sz="1400" spc="6" dirty="0" smtClean="0">
                <a:solidFill>
                  <a:srgbClr val="333333"/>
                </a:solidFill>
              </a:rPr>
              <a:t>c</a:t>
            </a:r>
            <a:r>
              <a:rPr lang="en-US" sz="1400" dirty="0" smtClean="0">
                <a:solidFill>
                  <a:srgbClr val="333333"/>
                </a:solidFill>
              </a:rPr>
              <a:t>hronous</a:t>
            </a:r>
            <a:endParaRPr lang="en-US" sz="1400" dirty="0" smtClean="0"/>
          </a:p>
          <a:p>
            <a:pPr marL="315512" indent="-299291">
              <a:spcBef>
                <a:spcPts val="1431"/>
              </a:spcBef>
              <a:buClr>
                <a:srgbClr val="387B2C"/>
              </a:buClr>
              <a:buSzPct val="115000"/>
              <a:buFont typeface="Wingdings"/>
              <a:buChar char=""/>
              <a:tabLst>
                <a:tab pos="316323" algn="l"/>
              </a:tabLst>
            </a:pPr>
            <a:r>
              <a:rPr lang="en-US" sz="1500" b="1" spc="32" dirty="0" smtClean="0">
                <a:solidFill>
                  <a:srgbClr val="333333"/>
                </a:solidFill>
              </a:rPr>
              <a:t>M</a:t>
            </a:r>
            <a:r>
              <a:rPr lang="en-US" sz="1500" b="1" spc="-6" dirty="0" smtClean="0">
                <a:solidFill>
                  <a:srgbClr val="333333"/>
                </a:solidFill>
              </a:rPr>
              <a:t>o</a:t>
            </a:r>
            <a:r>
              <a:rPr lang="en-US" sz="1500" b="1" spc="-19" dirty="0" smtClean="0">
                <a:solidFill>
                  <a:srgbClr val="333333"/>
                </a:solidFill>
              </a:rPr>
              <a:t>r</a:t>
            </a:r>
            <a:r>
              <a:rPr lang="en-US" sz="1500" b="1" spc="-6" dirty="0" smtClean="0">
                <a:solidFill>
                  <a:srgbClr val="333333"/>
                </a:solidFill>
              </a:rPr>
              <a:t>e</a:t>
            </a:r>
            <a:r>
              <a:rPr lang="en-US" sz="1500" b="1" spc="-77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ef</a:t>
            </a:r>
            <a:r>
              <a:rPr lang="en-US" sz="1500" b="1" dirty="0" smtClean="0">
                <a:solidFill>
                  <a:srgbClr val="333333"/>
                </a:solidFill>
              </a:rPr>
              <a:t>f</a:t>
            </a:r>
            <a:r>
              <a:rPr lang="en-US" sz="1500" b="1" spc="-6" dirty="0" smtClean="0">
                <a:solidFill>
                  <a:srgbClr val="333333"/>
                </a:solidFill>
              </a:rPr>
              <a:t>ic</a:t>
            </a:r>
            <a:r>
              <a:rPr lang="en-US" sz="1500" b="1" spc="-19" dirty="0" smtClean="0">
                <a:solidFill>
                  <a:srgbClr val="333333"/>
                </a:solidFill>
              </a:rPr>
              <a:t>i</a:t>
            </a:r>
            <a:r>
              <a:rPr lang="en-US" sz="1500" b="1" spc="-6" dirty="0" smtClean="0">
                <a:solidFill>
                  <a:srgbClr val="333333"/>
                </a:solidFill>
              </a:rPr>
              <a:t>ent</a:t>
            </a:r>
            <a:r>
              <a:rPr lang="en-US" sz="1500" b="1" spc="6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use of</a:t>
            </a:r>
            <a:r>
              <a:rPr lang="en-US" sz="1500" b="1" spc="6" dirty="0" smtClean="0">
                <a:solidFill>
                  <a:srgbClr val="333333"/>
                </a:solidFill>
              </a:rPr>
              <a:t> </a:t>
            </a:r>
            <a:r>
              <a:rPr lang="en-US" sz="1500" b="1" spc="26" dirty="0" smtClean="0">
                <a:solidFill>
                  <a:srgbClr val="333333"/>
                </a:solidFill>
              </a:rPr>
              <a:t>T</a:t>
            </a:r>
            <a:r>
              <a:rPr lang="en-US" sz="1500" b="1" spc="-6" dirty="0" smtClean="0">
                <a:solidFill>
                  <a:srgbClr val="333333"/>
                </a:solidFill>
              </a:rPr>
              <a:t>h</a:t>
            </a:r>
            <a:r>
              <a:rPr lang="en-US" sz="1500" b="1" spc="-19" dirty="0" smtClean="0">
                <a:solidFill>
                  <a:srgbClr val="333333"/>
                </a:solidFill>
              </a:rPr>
              <a:t>r</a:t>
            </a:r>
            <a:r>
              <a:rPr lang="en-US" sz="1500" b="1" spc="-6" dirty="0" smtClean="0">
                <a:solidFill>
                  <a:srgbClr val="333333"/>
                </a:solidFill>
              </a:rPr>
              <a:t>e</a:t>
            </a:r>
            <a:r>
              <a:rPr lang="en-US" sz="1500" b="1" spc="-19" dirty="0" smtClean="0">
                <a:solidFill>
                  <a:srgbClr val="333333"/>
                </a:solidFill>
              </a:rPr>
              <a:t>a</a:t>
            </a:r>
            <a:r>
              <a:rPr lang="en-US" sz="1500" b="1" spc="-6" dirty="0" smtClean="0">
                <a:solidFill>
                  <a:srgbClr val="333333"/>
                </a:solidFill>
              </a:rPr>
              <a:t>ds</a:t>
            </a:r>
            <a:endParaRPr lang="en-US" sz="1500" dirty="0" smtClean="0"/>
          </a:p>
          <a:p>
            <a:pPr marL="315512" indent="-299291">
              <a:spcBef>
                <a:spcPts val="1290"/>
              </a:spcBef>
              <a:buClr>
                <a:srgbClr val="387B2C"/>
              </a:buClr>
              <a:buSzPct val="115000"/>
              <a:buFont typeface="Wingdings"/>
              <a:buChar char=""/>
              <a:tabLst>
                <a:tab pos="316323" algn="l"/>
              </a:tabLst>
            </a:pPr>
            <a:r>
              <a:rPr lang="en-US" sz="1500" b="1" spc="-102" dirty="0" smtClean="0">
                <a:solidFill>
                  <a:srgbClr val="333333"/>
                </a:solidFill>
              </a:rPr>
              <a:t>A</a:t>
            </a:r>
            <a:r>
              <a:rPr lang="en-US" sz="1500" b="1" spc="-6" dirty="0" smtClean="0">
                <a:solidFill>
                  <a:srgbClr val="333333"/>
                </a:solidFill>
              </a:rPr>
              <a:t>ll</a:t>
            </a:r>
            <a:r>
              <a:rPr lang="en-US" sz="1500" b="1" spc="45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Filters</a:t>
            </a:r>
            <a:r>
              <a:rPr lang="en-US" sz="1500" b="1" spc="6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and</a:t>
            </a:r>
            <a:r>
              <a:rPr lang="en-US" sz="1500" b="1" spc="6" dirty="0" smtClean="0">
                <a:solidFill>
                  <a:srgbClr val="333333"/>
                </a:solidFill>
              </a:rPr>
              <a:t> </a:t>
            </a:r>
            <a:r>
              <a:rPr lang="en-US" sz="1500" b="1" spc="-26" dirty="0" err="1" smtClean="0">
                <a:solidFill>
                  <a:srgbClr val="333333"/>
                </a:solidFill>
              </a:rPr>
              <a:t>S</a:t>
            </a:r>
            <a:r>
              <a:rPr lang="en-US" sz="1500" b="1" spc="-6" dirty="0" err="1" smtClean="0">
                <a:solidFill>
                  <a:srgbClr val="333333"/>
                </a:solidFill>
              </a:rPr>
              <a:t>e</a:t>
            </a:r>
            <a:r>
              <a:rPr lang="en-US" sz="1500" b="1" spc="-19" dirty="0" err="1" smtClean="0">
                <a:solidFill>
                  <a:srgbClr val="333333"/>
                </a:solidFill>
              </a:rPr>
              <a:t>r</a:t>
            </a:r>
            <a:r>
              <a:rPr lang="en-US" sz="1500" b="1" spc="6" dirty="0" err="1" smtClean="0">
                <a:solidFill>
                  <a:srgbClr val="333333"/>
                </a:solidFill>
              </a:rPr>
              <a:t>v</a:t>
            </a:r>
            <a:r>
              <a:rPr lang="en-US" sz="1500" b="1" spc="-6" dirty="0" err="1" smtClean="0">
                <a:solidFill>
                  <a:srgbClr val="333333"/>
                </a:solidFill>
              </a:rPr>
              <a:t>lets</a:t>
            </a:r>
            <a:r>
              <a:rPr lang="en-US" sz="1500" b="1" spc="19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in </a:t>
            </a:r>
            <a:r>
              <a:rPr lang="en-US" sz="1500" b="1" dirty="0" smtClean="0">
                <a:solidFill>
                  <a:srgbClr val="333333"/>
                </a:solidFill>
              </a:rPr>
              <a:t>t</a:t>
            </a:r>
            <a:r>
              <a:rPr lang="en-US" sz="1500" b="1" spc="-6" dirty="0" smtClean="0">
                <a:solidFill>
                  <a:srgbClr val="333333"/>
                </a:solidFill>
              </a:rPr>
              <a:t>he proce</a:t>
            </a:r>
            <a:r>
              <a:rPr lang="en-US" sz="1500" b="1" spc="-19" dirty="0" smtClean="0">
                <a:solidFill>
                  <a:srgbClr val="333333"/>
                </a:solidFill>
              </a:rPr>
              <a:t>s</a:t>
            </a:r>
            <a:r>
              <a:rPr lang="en-US" sz="1500" b="1" spc="-6" dirty="0" smtClean="0">
                <a:solidFill>
                  <a:srgbClr val="333333"/>
                </a:solidFill>
              </a:rPr>
              <a:t>sing</a:t>
            </a:r>
            <a:r>
              <a:rPr lang="en-US" sz="1500" b="1" spc="26" dirty="0" smtClean="0">
                <a:solidFill>
                  <a:srgbClr val="333333"/>
                </a:solidFill>
              </a:rPr>
              <a:t> </a:t>
            </a:r>
            <a:r>
              <a:rPr lang="en-US" sz="1500" b="1" spc="-6" dirty="0" smtClean="0">
                <a:solidFill>
                  <a:srgbClr val="333333"/>
                </a:solidFill>
              </a:rPr>
              <a:t>chain</a:t>
            </a:r>
            <a:r>
              <a:rPr lang="en-US" sz="1500" b="1" spc="26" dirty="0" smtClean="0">
                <a:solidFill>
                  <a:srgbClr val="333333"/>
                </a:solidFill>
              </a:rPr>
              <a:t> </a:t>
            </a:r>
            <a:r>
              <a:rPr lang="en-US" sz="1500" b="1" spc="-13" dirty="0" smtClean="0">
                <a:solidFill>
                  <a:srgbClr val="333333"/>
                </a:solidFill>
              </a:rPr>
              <a:t>m</a:t>
            </a:r>
            <a:r>
              <a:rPr lang="en-US" sz="1500" b="1" dirty="0" smtClean="0">
                <a:solidFill>
                  <a:srgbClr val="333333"/>
                </a:solidFill>
              </a:rPr>
              <a:t>u</a:t>
            </a:r>
            <a:r>
              <a:rPr lang="en-US" sz="1500" b="1" spc="-6" dirty="0" smtClean="0">
                <a:solidFill>
                  <a:srgbClr val="333333"/>
                </a:solidFill>
              </a:rPr>
              <a:t>st suppo</a:t>
            </a:r>
            <a:r>
              <a:rPr lang="en-US" sz="1500" b="1" spc="-19" dirty="0" smtClean="0">
                <a:solidFill>
                  <a:srgbClr val="333333"/>
                </a:solidFill>
              </a:rPr>
              <a:t>r</a:t>
            </a:r>
            <a:r>
              <a:rPr lang="en-US" sz="1500" b="1" spc="-6" dirty="0" smtClean="0">
                <a:solidFill>
                  <a:srgbClr val="333333"/>
                </a:solidFill>
              </a:rPr>
              <a:t>t</a:t>
            </a:r>
            <a:r>
              <a:rPr lang="en-US" sz="1500" b="1" dirty="0" smtClean="0">
                <a:solidFill>
                  <a:srgbClr val="333333"/>
                </a:solidFill>
              </a:rPr>
              <a:t> </a:t>
            </a:r>
            <a:r>
              <a:rPr lang="en-US" sz="1500" b="1" spc="-109" dirty="0" err="1" smtClean="0">
                <a:solidFill>
                  <a:srgbClr val="333333"/>
                </a:solidFill>
              </a:rPr>
              <a:t>A</a:t>
            </a:r>
            <a:r>
              <a:rPr lang="en-US" sz="1500" b="1" spc="6" dirty="0" err="1" smtClean="0">
                <a:solidFill>
                  <a:srgbClr val="333333"/>
                </a:solidFill>
              </a:rPr>
              <a:t>s</a:t>
            </a:r>
            <a:r>
              <a:rPr lang="en-US" sz="1500" b="1" spc="-45" dirty="0" err="1" smtClean="0">
                <a:solidFill>
                  <a:srgbClr val="333333"/>
                </a:solidFill>
              </a:rPr>
              <a:t>y</a:t>
            </a:r>
            <a:r>
              <a:rPr lang="en-US" sz="1500" b="1" spc="26" dirty="0" err="1" smtClean="0">
                <a:solidFill>
                  <a:srgbClr val="333333"/>
                </a:solidFill>
              </a:rPr>
              <a:t>n</a:t>
            </a:r>
            <a:r>
              <a:rPr lang="en-US" sz="1500" b="1" spc="-6" dirty="0" err="1" smtClean="0">
                <a:solidFill>
                  <a:srgbClr val="333333"/>
                </a:solidFill>
              </a:rPr>
              <a:t>c</a:t>
            </a:r>
            <a:endParaRPr lang="en-US" sz="1500" dirty="0" smtClean="0"/>
          </a:p>
          <a:p>
            <a:pPr marL="315512" indent="-299291">
              <a:spcBef>
                <a:spcPts val="1290"/>
              </a:spcBef>
              <a:buClr>
                <a:srgbClr val="387B2C"/>
              </a:buClr>
              <a:buSzPct val="115000"/>
              <a:buFont typeface="Wingdings"/>
              <a:buChar char=""/>
              <a:tabLst>
                <a:tab pos="316323" algn="l"/>
              </a:tabLst>
            </a:pPr>
            <a:r>
              <a:rPr lang="en-US" sz="1500" b="1" spc="26" dirty="0" smtClean="0">
                <a:solidFill>
                  <a:srgbClr val="333333"/>
                </a:solidFill>
              </a:rPr>
              <a:t>T</a:t>
            </a:r>
            <a:r>
              <a:rPr lang="en-US" sz="1500" b="1" spc="-45" dirty="0" smtClean="0">
                <a:solidFill>
                  <a:srgbClr val="333333"/>
                </a:solidFill>
              </a:rPr>
              <a:t>y</a:t>
            </a:r>
            <a:r>
              <a:rPr lang="en-US" sz="1500" b="1" spc="-6" dirty="0" smtClean="0">
                <a:solidFill>
                  <a:srgbClr val="333333"/>
                </a:solidFill>
              </a:rPr>
              <a:t>pic</a:t>
            </a:r>
            <a:r>
              <a:rPr lang="en-US" sz="1500" b="1" spc="-19" dirty="0" smtClean="0">
                <a:solidFill>
                  <a:srgbClr val="333333"/>
                </a:solidFill>
              </a:rPr>
              <a:t>a</a:t>
            </a:r>
            <a:r>
              <a:rPr lang="en-US" sz="1500" b="1" spc="-6" dirty="0" smtClean="0">
                <a:solidFill>
                  <a:srgbClr val="333333"/>
                </a:solidFill>
              </a:rPr>
              <a:t>l us</a:t>
            </a:r>
            <a:r>
              <a:rPr lang="en-US" sz="1500" b="1" spc="-19" dirty="0" smtClean="0">
                <a:solidFill>
                  <a:srgbClr val="333333"/>
                </a:solidFill>
              </a:rPr>
              <a:t>e</a:t>
            </a:r>
            <a:r>
              <a:rPr lang="en-US" sz="1500" b="1" spc="-6" dirty="0" smtClean="0">
                <a:solidFill>
                  <a:srgbClr val="333333"/>
                </a:solidFill>
              </a:rPr>
              <a:t>s</a:t>
            </a:r>
            <a:endParaRPr lang="en-US" sz="1500" dirty="0" smtClean="0"/>
          </a:p>
          <a:p>
            <a:pPr marL="525583" lvl="1" indent="-217371">
              <a:spcBef>
                <a:spcPts val="894"/>
              </a:spcBef>
              <a:buClr>
                <a:srgbClr val="387B2C"/>
              </a:buClr>
              <a:buSzPct val="111111"/>
              <a:buFont typeface="Times New Roman"/>
              <a:buChar char="•"/>
              <a:tabLst>
                <a:tab pos="526394" algn="l"/>
              </a:tabLst>
            </a:pPr>
            <a:r>
              <a:rPr lang="en-US" sz="1400" dirty="0" smtClean="0">
                <a:solidFill>
                  <a:srgbClr val="333333"/>
                </a:solidFill>
              </a:rPr>
              <a:t>A</a:t>
            </a:r>
            <a:r>
              <a:rPr lang="en-US" sz="1400" spc="6" dirty="0" smtClean="0">
                <a:solidFill>
                  <a:srgbClr val="333333"/>
                </a:solidFill>
              </a:rPr>
              <a:t>c</a:t>
            </a:r>
            <a:r>
              <a:rPr lang="en-US" sz="1400" spc="13" dirty="0" smtClean="0">
                <a:solidFill>
                  <a:srgbClr val="333333"/>
                </a:solidFill>
              </a:rPr>
              <a:t>c</a:t>
            </a:r>
            <a:r>
              <a:rPr lang="en-US" sz="1400" spc="6" dirty="0" smtClean="0">
                <a:solidFill>
                  <a:srgbClr val="333333"/>
                </a:solidFill>
              </a:rPr>
              <a:t>e</a:t>
            </a:r>
            <a:r>
              <a:rPr lang="en-US" sz="1400" spc="13" dirty="0" smtClean="0">
                <a:solidFill>
                  <a:srgbClr val="333333"/>
                </a:solidFill>
              </a:rPr>
              <a:t>ss</a:t>
            </a:r>
            <a:r>
              <a:rPr lang="en-US" sz="1400" spc="6" dirty="0" smtClean="0">
                <a:solidFill>
                  <a:srgbClr val="333333"/>
                </a:solidFill>
              </a:rPr>
              <a:t>in</a:t>
            </a:r>
            <a:r>
              <a:rPr lang="en-US" sz="1400" dirty="0" smtClean="0">
                <a:solidFill>
                  <a:srgbClr val="333333"/>
                </a:solidFill>
              </a:rPr>
              <a:t>g</a:t>
            </a:r>
            <a:r>
              <a:rPr lang="en-US" sz="1400" spc="-115" dirty="0" smtClean="0">
                <a:solidFill>
                  <a:srgbClr val="333333"/>
                </a:solidFill>
              </a:rPr>
              <a:t> </a:t>
            </a:r>
            <a:r>
              <a:rPr lang="en-US" sz="1400" spc="6" dirty="0" smtClean="0">
                <a:solidFill>
                  <a:srgbClr val="333333"/>
                </a:solidFill>
              </a:rPr>
              <a:t>e</a:t>
            </a:r>
            <a:r>
              <a:rPr lang="en-US" sz="1400" spc="-51" dirty="0" smtClean="0">
                <a:solidFill>
                  <a:srgbClr val="333333"/>
                </a:solidFill>
              </a:rPr>
              <a:t>x</a:t>
            </a:r>
            <a:r>
              <a:rPr lang="en-US" sz="1400" dirty="0" smtClean="0">
                <a:solidFill>
                  <a:srgbClr val="333333"/>
                </a:solidFill>
              </a:rPr>
              <a:t>t</a:t>
            </a:r>
            <a:r>
              <a:rPr lang="en-US" sz="1400" spc="6" dirty="0" smtClean="0">
                <a:solidFill>
                  <a:srgbClr val="333333"/>
                </a:solidFill>
              </a:rPr>
              <a:t>e</a:t>
            </a:r>
            <a:r>
              <a:rPr lang="en-US" sz="1400" dirty="0" smtClean="0">
                <a:solidFill>
                  <a:srgbClr val="333333"/>
                </a:solidFill>
              </a:rPr>
              <a:t>r</a:t>
            </a:r>
            <a:r>
              <a:rPr lang="en-US" sz="1400" spc="6" dirty="0" smtClean="0">
                <a:solidFill>
                  <a:srgbClr val="333333"/>
                </a:solidFill>
              </a:rPr>
              <a:t>na</a:t>
            </a:r>
            <a:r>
              <a:rPr lang="en-US" sz="1400" dirty="0" smtClean="0">
                <a:solidFill>
                  <a:srgbClr val="333333"/>
                </a:solidFill>
              </a:rPr>
              <a:t>l</a:t>
            </a:r>
            <a:r>
              <a:rPr lang="en-US" sz="1400" spc="-19" dirty="0" smtClean="0">
                <a:solidFill>
                  <a:srgbClr val="333333"/>
                </a:solidFill>
              </a:rPr>
              <a:t> </a:t>
            </a:r>
            <a:r>
              <a:rPr lang="en-US" sz="1400" dirty="0" smtClean="0">
                <a:solidFill>
                  <a:srgbClr val="333333"/>
                </a:solidFill>
              </a:rPr>
              <a:t>r</a:t>
            </a:r>
            <a:r>
              <a:rPr lang="en-US" sz="1400" spc="6" dirty="0" smtClean="0">
                <a:solidFill>
                  <a:srgbClr val="333333"/>
                </a:solidFill>
              </a:rPr>
              <a:t>e</a:t>
            </a:r>
            <a:r>
              <a:rPr lang="en-US" sz="1400" spc="13" dirty="0" smtClean="0">
                <a:solidFill>
                  <a:srgbClr val="333333"/>
                </a:solidFill>
              </a:rPr>
              <a:t>s</a:t>
            </a:r>
            <a:r>
              <a:rPr lang="en-US" sz="1400" spc="6" dirty="0" smtClean="0">
                <a:solidFill>
                  <a:srgbClr val="333333"/>
                </a:solidFill>
              </a:rPr>
              <a:t>ou</a:t>
            </a:r>
            <a:r>
              <a:rPr lang="en-US" sz="1400" dirty="0" smtClean="0">
                <a:solidFill>
                  <a:srgbClr val="333333"/>
                </a:solidFill>
              </a:rPr>
              <a:t>r</a:t>
            </a:r>
            <a:r>
              <a:rPr lang="en-US" sz="1400" spc="13" dirty="0" smtClean="0">
                <a:solidFill>
                  <a:srgbClr val="333333"/>
                </a:solidFill>
              </a:rPr>
              <a:t>c</a:t>
            </a:r>
            <a:r>
              <a:rPr lang="en-US" sz="1400" spc="6" dirty="0" smtClean="0">
                <a:solidFill>
                  <a:srgbClr val="333333"/>
                </a:solidFill>
              </a:rPr>
              <a:t>e</a:t>
            </a:r>
            <a:r>
              <a:rPr lang="en-US" sz="1400" dirty="0" smtClean="0">
                <a:solidFill>
                  <a:srgbClr val="333333"/>
                </a:solidFill>
              </a:rPr>
              <a:t>s</a:t>
            </a:r>
            <a:endParaRPr lang="en-US" sz="1400" dirty="0" smtClean="0"/>
          </a:p>
          <a:p>
            <a:pPr marL="818385" lvl="2" indent="-218182">
              <a:spcBef>
                <a:spcPts val="869"/>
              </a:spcBef>
              <a:buClr>
                <a:srgbClr val="387B2C"/>
              </a:buClr>
              <a:buSzPct val="109375"/>
              <a:buFont typeface="Arial"/>
              <a:buChar char="•"/>
              <a:tabLst>
                <a:tab pos="819196" algn="l"/>
              </a:tabLst>
            </a:pPr>
            <a:r>
              <a:rPr lang="en-US" sz="1300" spc="83" dirty="0" smtClean="0">
                <a:solidFill>
                  <a:srgbClr val="333333"/>
                </a:solidFill>
              </a:rPr>
              <a:t>W</a:t>
            </a:r>
            <a:r>
              <a:rPr lang="en-US" sz="1300" spc="-6" dirty="0" smtClean="0">
                <a:solidFill>
                  <a:srgbClr val="333333"/>
                </a:solidFill>
              </a:rPr>
              <a:t>e</a:t>
            </a:r>
            <a:r>
              <a:rPr lang="en-US" sz="1300" spc="6" dirty="0" smtClean="0">
                <a:solidFill>
                  <a:srgbClr val="333333"/>
                </a:solidFill>
              </a:rPr>
              <a:t>b</a:t>
            </a:r>
            <a:r>
              <a:rPr lang="en-US" sz="1300" spc="-121" dirty="0" smtClean="0">
                <a:solidFill>
                  <a:srgbClr val="333333"/>
                </a:solidFill>
              </a:rPr>
              <a:t> </a:t>
            </a:r>
            <a:r>
              <a:rPr lang="en-US" sz="1300" spc="13" dirty="0" smtClean="0">
                <a:solidFill>
                  <a:srgbClr val="333333"/>
                </a:solidFill>
              </a:rPr>
              <a:t>s</a:t>
            </a:r>
            <a:r>
              <a:rPr lang="en-US" sz="1300" spc="-6" dirty="0" smtClean="0">
                <a:solidFill>
                  <a:srgbClr val="333333"/>
                </a:solidFill>
              </a:rPr>
              <a:t>e</a:t>
            </a:r>
            <a:r>
              <a:rPr lang="en-US" sz="1300" spc="-13" dirty="0" smtClean="0">
                <a:solidFill>
                  <a:srgbClr val="333333"/>
                </a:solidFill>
              </a:rPr>
              <a:t>rv</a:t>
            </a:r>
            <a:r>
              <a:rPr lang="en-US" sz="1300" dirty="0" smtClean="0">
                <a:solidFill>
                  <a:srgbClr val="333333"/>
                </a:solidFill>
              </a:rPr>
              <a:t>i</a:t>
            </a:r>
            <a:r>
              <a:rPr lang="en-US" sz="1300" spc="19" dirty="0" smtClean="0">
                <a:solidFill>
                  <a:srgbClr val="333333"/>
                </a:solidFill>
              </a:rPr>
              <a:t>c</a:t>
            </a:r>
            <a:r>
              <a:rPr lang="en-US" sz="1300" spc="-6" dirty="0" smtClean="0">
                <a:solidFill>
                  <a:srgbClr val="333333"/>
                </a:solidFill>
              </a:rPr>
              <a:t>e</a:t>
            </a:r>
            <a:r>
              <a:rPr lang="en-US" sz="1300" spc="6" dirty="0" smtClean="0">
                <a:solidFill>
                  <a:srgbClr val="333333"/>
                </a:solidFill>
              </a:rPr>
              <a:t>s</a:t>
            </a:r>
            <a:endParaRPr lang="en-US" sz="1300" dirty="0" smtClean="0"/>
          </a:p>
          <a:p>
            <a:pPr marL="818385" lvl="2" indent="-218182">
              <a:spcBef>
                <a:spcPts val="888"/>
              </a:spcBef>
              <a:buClr>
                <a:srgbClr val="387B2C"/>
              </a:buClr>
              <a:buSzPct val="109375"/>
              <a:buFont typeface="Arial"/>
              <a:buChar char="•"/>
              <a:tabLst>
                <a:tab pos="819196" algn="l"/>
              </a:tabLst>
            </a:pPr>
            <a:r>
              <a:rPr lang="en-US" sz="1300" spc="-6" dirty="0" smtClean="0">
                <a:solidFill>
                  <a:srgbClr val="333333"/>
                </a:solidFill>
              </a:rPr>
              <a:t>D</a:t>
            </a:r>
            <a:r>
              <a:rPr lang="en-US" sz="1300" spc="-13" dirty="0" smtClean="0">
                <a:solidFill>
                  <a:srgbClr val="333333"/>
                </a:solidFill>
              </a:rPr>
              <a:t>a</a:t>
            </a:r>
            <a:r>
              <a:rPr lang="en-US" sz="1300" spc="6" dirty="0" smtClean="0">
                <a:solidFill>
                  <a:srgbClr val="333333"/>
                </a:solidFill>
              </a:rPr>
              <a:t>t</a:t>
            </a:r>
            <a:r>
              <a:rPr lang="en-US" sz="1300" spc="-13" dirty="0" smtClean="0">
                <a:solidFill>
                  <a:srgbClr val="333333"/>
                </a:solidFill>
              </a:rPr>
              <a:t>aba</a:t>
            </a:r>
            <a:r>
              <a:rPr lang="en-US" sz="1300" spc="6" dirty="0" smtClean="0">
                <a:solidFill>
                  <a:srgbClr val="333333"/>
                </a:solidFill>
              </a:rPr>
              <a:t>s</a:t>
            </a:r>
            <a:r>
              <a:rPr lang="en-US" sz="1300" spc="-13" dirty="0" smtClean="0">
                <a:solidFill>
                  <a:srgbClr val="333333"/>
                </a:solidFill>
              </a:rPr>
              <a:t>e</a:t>
            </a:r>
            <a:r>
              <a:rPr lang="en-US" sz="1300" dirty="0" smtClean="0">
                <a:solidFill>
                  <a:srgbClr val="333333"/>
                </a:solidFill>
              </a:rPr>
              <a:t>s</a:t>
            </a:r>
            <a:endParaRPr lang="en-US" sz="1300" dirty="0" smtClean="0"/>
          </a:p>
          <a:p>
            <a:pPr marL="525583" lvl="1" indent="-217371">
              <a:spcBef>
                <a:spcPts val="1035"/>
              </a:spcBef>
              <a:buClr>
                <a:srgbClr val="387B2C"/>
              </a:buClr>
              <a:buSzPct val="111111"/>
              <a:buFont typeface="Times New Roman"/>
              <a:buChar char="•"/>
              <a:tabLst>
                <a:tab pos="526394" algn="l"/>
              </a:tabLst>
            </a:pPr>
            <a:r>
              <a:rPr lang="en-US" sz="1400" dirty="0" smtClean="0">
                <a:solidFill>
                  <a:srgbClr val="333333"/>
                </a:solidFill>
              </a:rPr>
              <a:t>Re</a:t>
            </a:r>
            <a:r>
              <a:rPr lang="en-US" sz="1400" spc="6" dirty="0" smtClean="0">
                <a:solidFill>
                  <a:srgbClr val="333333"/>
                </a:solidFill>
              </a:rPr>
              <a:t>g</a:t>
            </a:r>
            <a:r>
              <a:rPr lang="en-US" sz="1400" dirty="0" smtClean="0">
                <a:solidFill>
                  <a:srgbClr val="333333"/>
                </a:solidFill>
              </a:rPr>
              <a:t>u</a:t>
            </a:r>
            <a:r>
              <a:rPr lang="en-US" sz="1400" spc="6" dirty="0" smtClean="0">
                <a:solidFill>
                  <a:srgbClr val="333333"/>
                </a:solidFill>
              </a:rPr>
              <a:t>l</a:t>
            </a:r>
            <a:r>
              <a:rPr lang="en-US" sz="1400" dirty="0" smtClean="0">
                <a:solidFill>
                  <a:srgbClr val="333333"/>
                </a:solidFill>
              </a:rPr>
              <a:t>ar</a:t>
            </a:r>
            <a:r>
              <a:rPr lang="en-US" sz="1400" spc="-89" dirty="0" smtClean="0">
                <a:solidFill>
                  <a:srgbClr val="333333"/>
                </a:solidFill>
              </a:rPr>
              <a:t> </a:t>
            </a:r>
            <a:r>
              <a:rPr lang="en-US" sz="1400" dirty="0" smtClean="0">
                <a:solidFill>
                  <a:srgbClr val="333333"/>
                </a:solidFill>
              </a:rPr>
              <a:t>updat</a:t>
            </a:r>
            <a:r>
              <a:rPr lang="en-US" sz="1400" spc="6" dirty="0" smtClean="0">
                <a:solidFill>
                  <a:srgbClr val="333333"/>
                </a:solidFill>
              </a:rPr>
              <a:t>e</a:t>
            </a:r>
            <a:r>
              <a:rPr lang="en-US" sz="1400" dirty="0" smtClean="0">
                <a:solidFill>
                  <a:srgbClr val="333333"/>
                </a:solidFill>
              </a:rPr>
              <a:t>s</a:t>
            </a:r>
            <a:r>
              <a:rPr lang="en-US" sz="1400" spc="-51" dirty="0" smtClean="0">
                <a:solidFill>
                  <a:srgbClr val="333333"/>
                </a:solidFill>
              </a:rPr>
              <a:t> </a:t>
            </a:r>
            <a:r>
              <a:rPr lang="en-US" sz="1400" dirty="0" smtClean="0">
                <a:solidFill>
                  <a:srgbClr val="333333"/>
                </a:solidFill>
              </a:rPr>
              <a:t>to</a:t>
            </a:r>
            <a:r>
              <a:rPr lang="en-US" sz="1400" spc="-19" dirty="0" smtClean="0">
                <a:solidFill>
                  <a:srgbClr val="333333"/>
                </a:solidFill>
              </a:rPr>
              <a:t> </a:t>
            </a:r>
            <a:r>
              <a:rPr lang="en-US" sz="1400" dirty="0" smtClean="0">
                <a:solidFill>
                  <a:srgbClr val="333333"/>
                </a:solidFill>
              </a:rPr>
              <a:t>u</a:t>
            </a:r>
            <a:r>
              <a:rPr lang="en-US" sz="1400" spc="6" dirty="0" smtClean="0">
                <a:solidFill>
                  <a:srgbClr val="333333"/>
                </a:solidFill>
              </a:rPr>
              <a:t>s</a:t>
            </a:r>
            <a:r>
              <a:rPr lang="en-US" sz="1400" dirty="0" smtClean="0">
                <a:solidFill>
                  <a:srgbClr val="333333"/>
                </a:solidFill>
              </a:rPr>
              <a:t>ers</a:t>
            </a:r>
            <a:endParaRPr lang="en-US" sz="1400" dirty="0" smtClean="0"/>
          </a:p>
          <a:p>
            <a:pPr marL="818385" lvl="2" indent="-218182">
              <a:spcBef>
                <a:spcPts val="894"/>
              </a:spcBef>
              <a:buClr>
                <a:srgbClr val="387B2C"/>
              </a:buClr>
              <a:buSzPct val="109375"/>
              <a:buFont typeface="Arial"/>
              <a:buChar char="•"/>
              <a:tabLst>
                <a:tab pos="819196" algn="l"/>
              </a:tabLst>
            </a:pPr>
            <a:r>
              <a:rPr lang="en-US" sz="1300" spc="13" dirty="0" smtClean="0">
                <a:solidFill>
                  <a:srgbClr val="333333"/>
                </a:solidFill>
              </a:rPr>
              <a:t>S</a:t>
            </a:r>
            <a:r>
              <a:rPr lang="en-US" sz="1300" spc="6" dirty="0" smtClean="0">
                <a:solidFill>
                  <a:srgbClr val="333333"/>
                </a:solidFill>
              </a:rPr>
              <a:t>t</a:t>
            </a:r>
            <a:r>
              <a:rPr lang="en-US" sz="1300" spc="-13" dirty="0" smtClean="0">
                <a:solidFill>
                  <a:srgbClr val="333333"/>
                </a:solidFill>
              </a:rPr>
              <a:t>o</a:t>
            </a:r>
            <a:r>
              <a:rPr lang="en-US" sz="1300" spc="6" dirty="0" smtClean="0">
                <a:solidFill>
                  <a:srgbClr val="333333"/>
                </a:solidFill>
              </a:rPr>
              <a:t>c</a:t>
            </a:r>
            <a:r>
              <a:rPr lang="en-US" sz="1300" dirty="0" smtClean="0">
                <a:solidFill>
                  <a:srgbClr val="333333"/>
                </a:solidFill>
              </a:rPr>
              <a:t>k</a:t>
            </a:r>
            <a:r>
              <a:rPr lang="en-US" sz="1300" spc="-96" dirty="0" smtClean="0">
                <a:solidFill>
                  <a:srgbClr val="333333"/>
                </a:solidFill>
              </a:rPr>
              <a:t> </a:t>
            </a:r>
            <a:r>
              <a:rPr lang="en-US" sz="1300" spc="6" dirty="0" smtClean="0">
                <a:solidFill>
                  <a:srgbClr val="333333"/>
                </a:solidFill>
              </a:rPr>
              <a:t>t</a:t>
            </a:r>
            <a:r>
              <a:rPr lang="en-US" sz="1300" dirty="0" smtClean="0">
                <a:solidFill>
                  <a:srgbClr val="333333"/>
                </a:solidFill>
              </a:rPr>
              <a:t>i</a:t>
            </a:r>
            <a:r>
              <a:rPr lang="en-US" sz="1300" spc="13" dirty="0" smtClean="0">
                <a:solidFill>
                  <a:srgbClr val="333333"/>
                </a:solidFill>
              </a:rPr>
              <a:t>c</a:t>
            </a:r>
            <a:r>
              <a:rPr lang="en-US" sz="1300" spc="6" dirty="0" smtClean="0">
                <a:solidFill>
                  <a:srgbClr val="333333"/>
                </a:solidFill>
              </a:rPr>
              <a:t>k</a:t>
            </a:r>
            <a:r>
              <a:rPr lang="en-US" sz="1300" spc="-13" dirty="0" smtClean="0">
                <a:solidFill>
                  <a:srgbClr val="333333"/>
                </a:solidFill>
              </a:rPr>
              <a:t>e</a:t>
            </a:r>
            <a:r>
              <a:rPr lang="en-US" sz="1300" dirty="0" smtClean="0">
                <a:solidFill>
                  <a:srgbClr val="333333"/>
                </a:solidFill>
              </a:rPr>
              <a:t>r</a:t>
            </a:r>
            <a:endParaRPr lang="en-US" sz="1300" dirty="0" smtClean="0"/>
          </a:p>
          <a:p>
            <a:pPr marL="818385" lvl="2" indent="-218182">
              <a:spcBef>
                <a:spcPts val="862"/>
              </a:spcBef>
              <a:buClr>
                <a:srgbClr val="387B2C"/>
              </a:buClr>
              <a:buSzPct val="109375"/>
              <a:buFont typeface="Arial"/>
              <a:buChar char="•"/>
              <a:tabLst>
                <a:tab pos="819196" algn="l"/>
              </a:tabLst>
            </a:pPr>
            <a:r>
              <a:rPr lang="en-US" sz="1300" spc="6" dirty="0" smtClean="0">
                <a:solidFill>
                  <a:srgbClr val="333333"/>
                </a:solidFill>
              </a:rPr>
              <a:t>P</a:t>
            </a:r>
            <a:r>
              <a:rPr lang="en-US" sz="1300" spc="-13" dirty="0" smtClean="0">
                <a:solidFill>
                  <a:srgbClr val="333333"/>
                </a:solidFill>
              </a:rPr>
              <a:t>r</a:t>
            </a:r>
            <a:r>
              <a:rPr lang="en-US" sz="1300" spc="-6" dirty="0" smtClean="0">
                <a:solidFill>
                  <a:srgbClr val="333333"/>
                </a:solidFill>
              </a:rPr>
              <a:t>og</a:t>
            </a:r>
            <a:r>
              <a:rPr lang="en-US" sz="1300" spc="-13" dirty="0" smtClean="0">
                <a:solidFill>
                  <a:srgbClr val="333333"/>
                </a:solidFill>
              </a:rPr>
              <a:t>r</a:t>
            </a:r>
            <a:r>
              <a:rPr lang="en-US" sz="1300" spc="-6" dirty="0" smtClean="0">
                <a:solidFill>
                  <a:srgbClr val="333333"/>
                </a:solidFill>
              </a:rPr>
              <a:t>e</a:t>
            </a:r>
            <a:r>
              <a:rPr lang="en-US" sz="1300" spc="13" dirty="0" smtClean="0">
                <a:solidFill>
                  <a:srgbClr val="333333"/>
                </a:solidFill>
              </a:rPr>
              <a:t>s</a:t>
            </a:r>
            <a:r>
              <a:rPr lang="en-US" sz="1300" spc="6" dirty="0" smtClean="0">
                <a:solidFill>
                  <a:srgbClr val="333333"/>
                </a:solidFill>
              </a:rPr>
              <a:t>s</a:t>
            </a:r>
            <a:r>
              <a:rPr lang="en-US" sz="1300" spc="-70" dirty="0" smtClean="0">
                <a:solidFill>
                  <a:srgbClr val="333333"/>
                </a:solidFill>
              </a:rPr>
              <a:t> </a:t>
            </a:r>
            <a:r>
              <a:rPr lang="en-US" sz="1300" dirty="0" smtClean="0">
                <a:solidFill>
                  <a:srgbClr val="333333"/>
                </a:solidFill>
              </a:rPr>
              <a:t>in</a:t>
            </a:r>
            <a:r>
              <a:rPr lang="en-US" sz="1300" spc="-6" dirty="0" smtClean="0">
                <a:solidFill>
                  <a:srgbClr val="333333"/>
                </a:solidFill>
              </a:rPr>
              <a:t>d</a:t>
            </a:r>
            <a:r>
              <a:rPr lang="en-US" sz="1300" dirty="0" smtClean="0">
                <a:solidFill>
                  <a:srgbClr val="333333"/>
                </a:solidFill>
              </a:rPr>
              <a:t>i</a:t>
            </a:r>
            <a:r>
              <a:rPr lang="en-US" sz="1300" spc="19" dirty="0" smtClean="0">
                <a:solidFill>
                  <a:srgbClr val="333333"/>
                </a:solidFill>
              </a:rPr>
              <a:t>c</a:t>
            </a:r>
            <a:r>
              <a:rPr lang="en-US" sz="1300" spc="-6" dirty="0" smtClean="0">
                <a:solidFill>
                  <a:srgbClr val="333333"/>
                </a:solidFill>
              </a:rPr>
              <a:t>a</a:t>
            </a:r>
            <a:r>
              <a:rPr lang="en-US" sz="1300" spc="6" dirty="0" smtClean="0">
                <a:solidFill>
                  <a:srgbClr val="333333"/>
                </a:solidFill>
              </a:rPr>
              <a:t>t</a:t>
            </a:r>
            <a:r>
              <a:rPr lang="en-US" sz="1300" spc="-6" dirty="0" smtClean="0">
                <a:solidFill>
                  <a:srgbClr val="333333"/>
                </a:solidFill>
              </a:rPr>
              <a:t>o</a:t>
            </a:r>
            <a:r>
              <a:rPr lang="en-US" sz="1300" dirty="0" smtClean="0">
                <a:solidFill>
                  <a:srgbClr val="333333"/>
                </a:solidFill>
              </a:rPr>
              <a:t>r</a:t>
            </a:r>
            <a:endParaRPr lang="ru-RU" sz="13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overview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6340" y="1978050"/>
            <a:ext cx="619268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bject 5"/>
          <p:cNvSpPr txBox="1"/>
          <p:nvPr/>
        </p:nvSpPr>
        <p:spPr>
          <a:xfrm>
            <a:off x="285750" y="15006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609600" y="1394078"/>
            <a:ext cx="95897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6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ist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neste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hi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ra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5" dirty="0">
                <a:latin typeface="Arial"/>
                <a:cs typeface="Arial"/>
              </a:rPr>
              <a:t> o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om</a:t>
            </a:r>
            <a:r>
              <a:rPr sz="3200" spc="-5" dirty="0">
                <a:latin typeface="Arial"/>
                <a:cs typeface="Arial"/>
              </a:rPr>
              <a:t>po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en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706119" y="1466468"/>
            <a:ext cx="12204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Server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1137919" y="2093102"/>
            <a:ext cx="40316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33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om</a:t>
            </a:r>
            <a:r>
              <a:rPr sz="2800" dirty="0">
                <a:latin typeface="Arial"/>
                <a:cs typeface="Arial"/>
              </a:rPr>
              <a:t>cat </a:t>
            </a:r>
            <a:r>
              <a:rPr sz="2800" spc="-5" dirty="0">
                <a:latin typeface="Arial"/>
                <a:cs typeface="Arial"/>
              </a:rPr>
              <a:t>it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elf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7" name="object 10"/>
          <p:cNvSpPr txBox="1"/>
          <p:nvPr/>
        </p:nvSpPr>
        <p:spPr>
          <a:xfrm>
            <a:off x="1569719" y="2628296"/>
            <a:ext cx="5934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s a </a:t>
            </a:r>
            <a:r>
              <a:rPr sz="2400" spc="-10" dirty="0">
                <a:latin typeface="Arial"/>
                <a:cs typeface="Arial"/>
              </a:rPr>
              <a:t>po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hu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do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1"/>
          <p:cNvSpPr txBox="1"/>
          <p:nvPr/>
        </p:nvSpPr>
        <p:spPr>
          <a:xfrm>
            <a:off x="814069" y="38113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137919" y="3716161"/>
            <a:ext cx="407860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onl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y J</a:t>
            </a:r>
            <a:r>
              <a:rPr sz="2800" spc="-10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13"/>
          <p:cNvSpPr txBox="1"/>
          <p:nvPr/>
        </p:nvSpPr>
        <p:spPr>
          <a:xfrm>
            <a:off x="1281430" y="429235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1" name="object 14"/>
          <p:cNvSpPr txBox="1"/>
          <p:nvPr/>
        </p:nvSpPr>
        <p:spPr>
          <a:xfrm>
            <a:off x="1569719" y="4250085"/>
            <a:ext cx="7203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epa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 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rvers 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s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me 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ch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15"/>
          <p:cNvSpPr txBox="1"/>
          <p:nvPr/>
        </p:nvSpPr>
        <p:spPr>
          <a:xfrm>
            <a:off x="1785620" y="476364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3" name="object 16"/>
          <p:cNvSpPr txBox="1"/>
          <p:nvPr/>
        </p:nvSpPr>
        <p:spPr>
          <a:xfrm>
            <a:off x="2001520" y="4695109"/>
            <a:ext cx="6394450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100"/>
              </a:lnSpc>
            </a:pP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pa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at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J</a:t>
            </a:r>
            <a:r>
              <a:rPr sz="2000" spc="-5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an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se</a:t>
            </a:r>
            <a:r>
              <a:rPr sz="2000" dirty="0">
                <a:latin typeface="Arial"/>
                <a:cs typeface="Arial"/>
              </a:rPr>
              <a:t>rv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rs </a:t>
            </a:r>
            <a:r>
              <a:rPr sz="2000" spc="5" dirty="0">
                <a:latin typeface="Arial"/>
                <a:cs typeface="Arial"/>
              </a:rPr>
              <a:t>co</a:t>
            </a:r>
            <a:r>
              <a:rPr sz="2000" spc="-5" dirty="0">
                <a:latin typeface="Arial"/>
                <a:cs typeface="Arial"/>
              </a:rPr>
              <a:t>nfi</a:t>
            </a:r>
            <a:r>
              <a:rPr sz="2000" spc="5" dirty="0">
                <a:latin typeface="Arial"/>
                <a:cs typeface="Arial"/>
              </a:rPr>
              <a:t>g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</a:t>
            </a:r>
            <a:r>
              <a:rPr sz="2000" spc="-5" dirty="0">
                <a:latin typeface="Arial"/>
                <a:cs typeface="Arial"/>
              </a:rPr>
              <a:t>it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45" dirty="0">
                <a:latin typeface="Arial"/>
                <a:cs typeface="Arial"/>
              </a:rPr>
              <a:t>f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nt p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ec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w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 a</a:t>
            </a:r>
            <a:r>
              <a:rPr sz="2000" spc="5" dirty="0">
                <a:latin typeface="Arial"/>
                <a:cs typeface="Arial"/>
              </a:rPr>
              <a:t>pp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ic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17"/>
          <p:cNvSpPr txBox="1"/>
          <p:nvPr/>
        </p:nvSpPr>
        <p:spPr>
          <a:xfrm>
            <a:off x="1785620" y="512051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5" name="object 18"/>
          <p:cNvSpPr txBox="1"/>
          <p:nvPr/>
        </p:nvSpPr>
        <p:spPr>
          <a:xfrm>
            <a:off x="2217420" y="5443435"/>
            <a:ext cx="12065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OpenSymbol"/>
                <a:cs typeface="OpenSymbol"/>
              </a:rPr>
              <a:t>–</a:t>
            </a:r>
            <a:endParaRPr sz="1500">
              <a:latin typeface="OpenSymbol"/>
              <a:cs typeface="OpenSymbol"/>
            </a:endParaRPr>
          </a:p>
        </p:txBody>
      </p:sp>
      <p:sp>
        <p:nvSpPr>
          <p:cNvPr id="26" name="object 19"/>
          <p:cNvSpPr txBox="1"/>
          <p:nvPr/>
        </p:nvSpPr>
        <p:spPr>
          <a:xfrm>
            <a:off x="2433320" y="5408850"/>
            <a:ext cx="34893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 a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ca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p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0"/>
          <p:cNvSpPr txBox="1"/>
          <p:nvPr/>
        </p:nvSpPr>
        <p:spPr>
          <a:xfrm>
            <a:off x="2649220" y="579869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8" name="object 21"/>
          <p:cNvSpPr txBox="1"/>
          <p:nvPr/>
        </p:nvSpPr>
        <p:spPr>
          <a:xfrm>
            <a:off x="2865120" y="5730159"/>
            <a:ext cx="57289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f</a:t>
            </a:r>
            <a:r>
              <a:rPr sz="2000" spc="-15" dirty="0">
                <a:latin typeface="Arial"/>
                <a:cs typeface="Arial"/>
              </a:rPr>
              <a:t> 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J</a:t>
            </a:r>
            <a:r>
              <a:rPr sz="2000" spc="-5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sh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on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2000" spc="-5" dirty="0">
                <a:latin typeface="Arial"/>
                <a:cs typeface="Arial"/>
              </a:rPr>
              <a:t>li</a:t>
            </a:r>
            <a:r>
              <a:rPr sz="2000" spc="5" dirty="0">
                <a:latin typeface="Arial"/>
                <a:cs typeface="Arial"/>
              </a:rPr>
              <a:t>ca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i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45" dirty="0">
                <a:latin typeface="Arial"/>
                <a:cs typeface="Arial"/>
              </a:rPr>
              <a:t>f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2"/>
          <p:cNvSpPr txBox="1"/>
          <p:nvPr/>
        </p:nvSpPr>
        <p:spPr>
          <a:xfrm>
            <a:off x="2099310" y="3061970"/>
            <a:ext cx="5938520" cy="35814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&lt;</a:t>
            </a:r>
            <a:r>
              <a:rPr sz="1800" spc="-20" dirty="0">
                <a:latin typeface="Consolas"/>
                <a:cs typeface="Consolas"/>
              </a:rPr>
              <a:t>Se</a:t>
            </a:r>
            <a:r>
              <a:rPr sz="1800" spc="-10" dirty="0">
                <a:latin typeface="Consolas"/>
                <a:cs typeface="Consolas"/>
              </a:rPr>
              <a:t>r</a:t>
            </a:r>
            <a:r>
              <a:rPr sz="1800" spc="-20" dirty="0">
                <a:latin typeface="Consolas"/>
                <a:cs typeface="Consolas"/>
              </a:rPr>
              <a:t>v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5" dirty="0">
                <a:latin typeface="Consolas"/>
                <a:cs typeface="Consolas"/>
              </a:rPr>
              <a:t>r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p</a:t>
            </a:r>
            <a:r>
              <a:rPr sz="1800" spc="-20" dirty="0">
                <a:latin typeface="Consolas"/>
                <a:cs typeface="Consolas"/>
              </a:rPr>
              <a:t>o</a:t>
            </a:r>
            <a:r>
              <a:rPr sz="1800" spc="-10" dirty="0">
                <a:latin typeface="Consolas"/>
                <a:cs typeface="Consolas"/>
              </a:rPr>
              <a:t>r</a:t>
            </a:r>
            <a:r>
              <a:rPr sz="1800" spc="-20" dirty="0">
                <a:latin typeface="Consolas"/>
                <a:cs typeface="Consolas"/>
              </a:rPr>
              <a:t>t</a:t>
            </a:r>
            <a:r>
              <a:rPr sz="1800" spc="-1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"8</a:t>
            </a:r>
            <a:r>
              <a:rPr sz="1800" spc="-10" dirty="0">
                <a:latin typeface="Consolas"/>
                <a:cs typeface="Consolas"/>
              </a:rPr>
              <a:t>0</a:t>
            </a:r>
            <a:r>
              <a:rPr sz="1800" spc="-20" dirty="0">
                <a:latin typeface="Consolas"/>
                <a:cs typeface="Consolas"/>
              </a:rPr>
              <a:t>05</a:t>
            </a:r>
            <a:r>
              <a:rPr sz="1800" spc="-5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s</a:t>
            </a:r>
            <a:r>
              <a:rPr sz="1800" spc="-20" dirty="0">
                <a:latin typeface="Consolas"/>
                <a:cs typeface="Consolas"/>
              </a:rPr>
              <a:t>hu</a:t>
            </a:r>
            <a:r>
              <a:rPr sz="1800" spc="-10" dirty="0">
                <a:latin typeface="Consolas"/>
                <a:cs typeface="Consolas"/>
              </a:rPr>
              <a:t>t</a:t>
            </a:r>
            <a:r>
              <a:rPr sz="1800" spc="-20" dirty="0">
                <a:latin typeface="Consolas"/>
                <a:cs typeface="Consolas"/>
              </a:rPr>
              <a:t>d</a:t>
            </a:r>
            <a:r>
              <a:rPr sz="1800" spc="-10" dirty="0">
                <a:latin typeface="Consolas"/>
                <a:cs typeface="Consolas"/>
              </a:rPr>
              <a:t>o</a:t>
            </a:r>
            <a:r>
              <a:rPr sz="1800" spc="-20" dirty="0">
                <a:latin typeface="Consolas"/>
                <a:cs typeface="Consolas"/>
              </a:rPr>
              <a:t>w</a:t>
            </a:r>
            <a:r>
              <a:rPr sz="1800" spc="-10" dirty="0">
                <a:latin typeface="Consolas"/>
                <a:cs typeface="Consolas"/>
              </a:rPr>
              <a:t>n</a:t>
            </a:r>
            <a:r>
              <a:rPr sz="1800" spc="-20" dirty="0">
                <a:latin typeface="Consolas"/>
                <a:cs typeface="Consolas"/>
              </a:rPr>
              <a:t>="</a:t>
            </a:r>
            <a:r>
              <a:rPr sz="1800" spc="-10" dirty="0">
                <a:latin typeface="Consolas"/>
                <a:cs typeface="Consolas"/>
              </a:rPr>
              <a:t>S</a:t>
            </a:r>
            <a:r>
              <a:rPr sz="1800" spc="-20" dirty="0">
                <a:latin typeface="Consolas"/>
                <a:cs typeface="Consolas"/>
              </a:rPr>
              <a:t>HU</a:t>
            </a:r>
            <a:r>
              <a:rPr sz="1800" spc="-10" dirty="0">
                <a:latin typeface="Consolas"/>
                <a:cs typeface="Consolas"/>
              </a:rPr>
              <a:t>T</a:t>
            </a:r>
            <a:r>
              <a:rPr sz="1800" spc="-20" dirty="0">
                <a:latin typeface="Consolas"/>
                <a:cs typeface="Consolas"/>
              </a:rPr>
              <a:t>D</a:t>
            </a:r>
            <a:r>
              <a:rPr sz="1800" spc="-10" dirty="0">
                <a:latin typeface="Consolas"/>
                <a:cs typeface="Consolas"/>
              </a:rPr>
              <a:t>O</a:t>
            </a:r>
            <a:r>
              <a:rPr sz="1800" spc="-20" dirty="0">
                <a:latin typeface="Consolas"/>
                <a:cs typeface="Consolas"/>
              </a:rPr>
              <a:t>WN</a:t>
            </a:r>
            <a:r>
              <a:rPr sz="1800" spc="-10" dirty="0">
                <a:latin typeface="Consolas"/>
                <a:cs typeface="Consolas"/>
              </a:rPr>
              <a:t>"&gt;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1" name="object 6"/>
          <p:cNvSpPr txBox="1"/>
          <p:nvPr/>
        </p:nvSpPr>
        <p:spPr>
          <a:xfrm>
            <a:off x="706119" y="1466468"/>
            <a:ext cx="13811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Servi</a:t>
            </a:r>
            <a:r>
              <a:rPr sz="3200" spc="1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2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3" name="object 8"/>
          <p:cNvSpPr txBox="1"/>
          <p:nvPr/>
        </p:nvSpPr>
        <p:spPr>
          <a:xfrm>
            <a:off x="1137919" y="2093102"/>
            <a:ext cx="8330565" cy="145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890520">
              <a:lnSpc>
                <a:spcPct val="126499"/>
              </a:lnSpc>
            </a:pP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ngl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ne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mo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C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tor</a:t>
            </a:r>
            <a:r>
              <a:rPr sz="2800" dirty="0">
                <a:latin typeface="Arial"/>
                <a:cs typeface="Arial"/>
              </a:rPr>
              <a:t>s</a:t>
            </a: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nam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eas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iden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fy </a:t>
            </a:r>
            <a:r>
              <a:rPr sz="2800" spc="-5" dirty="0">
                <a:latin typeface="Arial"/>
                <a:cs typeface="Arial"/>
              </a:rPr>
              <a:t>lo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mes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ages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4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5" name="object 10"/>
          <p:cNvSpPr txBox="1"/>
          <p:nvPr/>
        </p:nvSpPr>
        <p:spPr>
          <a:xfrm>
            <a:off x="814069" y="32665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6" name="object 11"/>
          <p:cNvSpPr txBox="1"/>
          <p:nvPr/>
        </p:nvSpPr>
        <p:spPr>
          <a:xfrm>
            <a:off x="381000" y="38260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06119" y="3719448"/>
            <a:ext cx="210058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tors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8" name="object 13"/>
          <p:cNvSpPr txBox="1"/>
          <p:nvPr/>
        </p:nvSpPr>
        <p:spPr>
          <a:xfrm>
            <a:off x="814069" y="44412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9" name="object 14"/>
          <p:cNvSpPr txBox="1"/>
          <p:nvPr/>
        </p:nvSpPr>
        <p:spPr>
          <a:xfrm>
            <a:off x="1137919" y="4346082"/>
            <a:ext cx="8508365" cy="199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the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appl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ien</a:t>
            </a:r>
            <a:r>
              <a:rPr sz="2800" dirty="0">
                <a:latin typeface="Arial"/>
                <a:cs typeface="Arial"/>
              </a:rPr>
              <a:t>ts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4250"/>
              </a:lnSpc>
              <a:spcBef>
                <a:spcPts val="280"/>
              </a:spcBef>
            </a:pPr>
            <a:r>
              <a:rPr sz="2800" spc="-5" dirty="0">
                <a:latin typeface="Arial"/>
                <a:cs typeface="Arial"/>
              </a:rPr>
              <a:t>the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epre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poin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whi</a:t>
            </a:r>
            <a:r>
              <a:rPr sz="2800" dirty="0">
                <a:latin typeface="Arial"/>
                <a:cs typeface="Arial"/>
              </a:rPr>
              <a:t>ch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reques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ecei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ed the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ass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gne</a:t>
            </a:r>
            <a:r>
              <a:rPr sz="2800" dirty="0">
                <a:latin typeface="Arial"/>
                <a:cs typeface="Arial"/>
              </a:rPr>
              <a:t>d a</a:t>
            </a:r>
            <a:r>
              <a:rPr sz="2800" spc="-5" dirty="0">
                <a:latin typeface="Arial"/>
                <a:cs typeface="Arial"/>
              </a:rPr>
              <a:t> port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800" spc="-1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ault</a:t>
            </a:r>
            <a:r>
              <a:rPr sz="2800" dirty="0">
                <a:latin typeface="Arial"/>
                <a:cs typeface="Arial"/>
              </a:rPr>
              <a:t> c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cto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spc="-20" dirty="0">
                <a:latin typeface="Arial"/>
                <a:cs typeface="Arial"/>
              </a:rPr>
              <a:t>TT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/</a:t>
            </a:r>
            <a:r>
              <a:rPr sz="2800" spc="-10" dirty="0">
                <a:latin typeface="Arial"/>
                <a:cs typeface="Arial"/>
              </a:rPr>
              <a:t>1</a:t>
            </a:r>
            <a:r>
              <a:rPr sz="2800" spc="-5" dirty="0">
                <a:latin typeface="Arial"/>
                <a:cs typeface="Arial"/>
              </a:rPr>
              <a:t>.</a:t>
            </a:r>
            <a:r>
              <a:rPr sz="280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40" name="object 15"/>
          <p:cNvSpPr txBox="1"/>
          <p:nvPr/>
        </p:nvSpPr>
        <p:spPr>
          <a:xfrm>
            <a:off x="814069" y="49797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1" name="object 16"/>
          <p:cNvSpPr txBox="1"/>
          <p:nvPr/>
        </p:nvSpPr>
        <p:spPr>
          <a:xfrm>
            <a:off x="814069" y="55194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2" name="object 17"/>
          <p:cNvSpPr txBox="1"/>
          <p:nvPr/>
        </p:nvSpPr>
        <p:spPr>
          <a:xfrm>
            <a:off x="814069" y="60579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706119" y="1466468"/>
            <a:ext cx="12890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En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ine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1" name="object 8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2363996"/>
          </a:xfrm>
          <a:prstGeom prst="rect">
            <a:avLst/>
          </a:prstGeom>
        </p:spPr>
        <p:txBody>
          <a:bodyPr vert="horz" wrap="square" lIns="0" tIns="626633" rIns="0" bIns="0" rtlCol="0">
            <a:spAutoFit/>
          </a:bodyPr>
          <a:lstStyle/>
          <a:p>
            <a:pPr marL="769620" marR="5080" algn="l">
              <a:lnSpc>
                <a:spcPts val="3110"/>
              </a:lnSpc>
            </a:pPr>
            <a:r>
              <a:rPr sz="2800" spc="-5" dirty="0">
                <a:latin typeface="Arial"/>
                <a:cs typeface="Arial"/>
              </a:rPr>
              <a:t>it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q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-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oce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co</a:t>
            </a:r>
            <a:r>
              <a:rPr sz="2800" spc="-5" dirty="0">
                <a:latin typeface="Arial"/>
                <a:cs typeface="Arial"/>
              </a:rPr>
              <a:t>mponen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tha</a:t>
            </a:r>
            <a:r>
              <a:rPr sz="2800" dirty="0">
                <a:latin typeface="Arial"/>
                <a:cs typeface="Arial"/>
              </a:rPr>
              <a:t>ts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epr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sen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spc="-1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ne</a:t>
            </a:r>
          </a:p>
          <a:p>
            <a:pPr marL="769620" marR="156210" algn="l">
              <a:lnSpc>
                <a:spcPts val="3110"/>
              </a:lnSpc>
              <a:spcBef>
                <a:spcPts val="1140"/>
              </a:spcBef>
            </a:pPr>
            <a:r>
              <a:rPr sz="2800" spc="-5" dirty="0">
                <a:latin typeface="Arial"/>
                <a:cs typeface="Arial"/>
              </a:rPr>
              <a:t>it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exam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H</a:t>
            </a:r>
            <a:r>
              <a:rPr sz="2800" spc="-20" dirty="0">
                <a:latin typeface="Arial"/>
                <a:cs typeface="Arial"/>
              </a:rPr>
              <a:t>TT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header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de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ermi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ex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eques</a:t>
            </a:r>
            <a:r>
              <a:rPr sz="2800" dirty="0">
                <a:latin typeface="Arial"/>
                <a:cs typeface="Arial"/>
              </a:rPr>
              <a:t>t sh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pas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ed</a:t>
            </a:r>
          </a:p>
        </p:txBody>
      </p:sp>
      <p:sp>
        <p:nvSpPr>
          <p:cNvPr id="22" name="object 9"/>
          <p:cNvSpPr txBox="1"/>
          <p:nvPr/>
        </p:nvSpPr>
        <p:spPr>
          <a:xfrm>
            <a:off x="814069" y="31230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381000" y="40762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4" name="object 11"/>
          <p:cNvSpPr txBox="1"/>
          <p:nvPr/>
        </p:nvSpPr>
        <p:spPr>
          <a:xfrm>
            <a:off x="706119" y="3969637"/>
            <a:ext cx="11982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lm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12"/>
          <p:cNvSpPr txBox="1"/>
          <p:nvPr/>
        </p:nvSpPr>
        <p:spPr>
          <a:xfrm>
            <a:off x="814069" y="46927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13"/>
          <p:cNvSpPr txBox="1"/>
          <p:nvPr/>
        </p:nvSpPr>
        <p:spPr>
          <a:xfrm>
            <a:off x="1137919" y="4597542"/>
            <a:ext cx="9181465" cy="1314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au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zat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3110"/>
              </a:lnSpc>
              <a:spcBef>
                <a:spcPts val="1190"/>
              </a:spcBef>
            </a:pP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ault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ser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sti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au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ra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each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14"/>
          <p:cNvSpPr txBox="1"/>
          <p:nvPr/>
        </p:nvSpPr>
        <p:spPr>
          <a:xfrm>
            <a:off x="814069" y="52312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1281430" y="610718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9" name="object 16"/>
          <p:cNvSpPr txBox="1"/>
          <p:nvPr/>
        </p:nvSpPr>
        <p:spPr>
          <a:xfrm>
            <a:off x="1569719" y="6064916"/>
            <a:ext cx="73990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</a:t>
            </a:r>
            <a:r>
              <a:rPr sz="2400" spc="-10" dirty="0">
                <a:latin typeface="Arial"/>
                <a:cs typeface="Arial"/>
              </a:rPr>
              <a:t> ho</a:t>
            </a:r>
            <a:r>
              <a:rPr sz="2400" dirty="0">
                <a:latin typeface="Arial"/>
                <a:cs typeface="Arial"/>
              </a:rPr>
              <a:t>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nge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us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1" name="object 6"/>
          <p:cNvSpPr txBox="1"/>
          <p:nvPr/>
        </p:nvSpPr>
        <p:spPr>
          <a:xfrm>
            <a:off x="706119" y="1466468"/>
            <a:ext cx="12141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4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2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3" name="object 8"/>
          <p:cNvSpPr txBox="1"/>
          <p:nvPr/>
        </p:nvSpPr>
        <p:spPr>
          <a:xfrm>
            <a:off x="1137919" y="2093102"/>
            <a:ext cx="832230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enabl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33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om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in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cept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eques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epro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ess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5" name="object 10"/>
          <p:cNvSpPr txBox="1"/>
          <p:nvPr/>
        </p:nvSpPr>
        <p:spPr>
          <a:xfrm>
            <a:off x="1569719" y="2628296"/>
            <a:ext cx="85147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li</a:t>
            </a:r>
            <a:r>
              <a:rPr sz="2400" spc="-10" dirty="0">
                <a:latin typeface="Arial"/>
                <a:cs typeface="Arial"/>
              </a:rPr>
              <a:t>k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filt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ifi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bu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he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pe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27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11"/>
          <p:cNvSpPr txBox="1"/>
          <p:nvPr/>
        </p:nvSpPr>
        <p:spPr>
          <a:xfrm>
            <a:off x="814069" y="31750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1137919" y="3079892"/>
            <a:ext cx="794575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sz="2800" spc="-15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ts,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ex</a:t>
            </a:r>
            <a:r>
              <a:rPr sz="2800" dirty="0">
                <a:latin typeface="Arial"/>
                <a:cs typeface="Arial"/>
              </a:rPr>
              <a:t>ts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 E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ma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ain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22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ves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mmonl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38" name="object 13"/>
          <p:cNvSpPr txBox="1"/>
          <p:nvPr/>
        </p:nvSpPr>
        <p:spPr>
          <a:xfrm>
            <a:off x="814069" y="37148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9" name="object 14"/>
          <p:cNvSpPr txBox="1"/>
          <p:nvPr/>
        </p:nvSpPr>
        <p:spPr>
          <a:xfrm>
            <a:off x="1281430" y="4195831"/>
            <a:ext cx="139700" cy="701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0" name="object 15"/>
          <p:cNvSpPr txBox="1"/>
          <p:nvPr/>
        </p:nvSpPr>
        <p:spPr>
          <a:xfrm>
            <a:off x="1569719" y="4153566"/>
            <a:ext cx="1684020" cy="7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600"/>
              </a:lnSpc>
            </a:pPr>
            <a:r>
              <a:rPr sz="2400" spc="-10" dirty="0">
                <a:latin typeface="Arial"/>
                <a:cs typeface="Arial"/>
              </a:rPr>
              <a:t>en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SO</a:t>
            </a:r>
            <a:r>
              <a:rPr sz="2400" spc="-5" dirty="0">
                <a:latin typeface="Arial"/>
                <a:cs typeface="Arial"/>
              </a:rPr>
              <a:t> l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eque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16"/>
          <p:cNvSpPr txBox="1"/>
          <p:nvPr/>
        </p:nvSpPr>
        <p:spPr>
          <a:xfrm>
            <a:off x="814069" y="51486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2" name="object 17"/>
          <p:cNvSpPr txBox="1"/>
          <p:nvPr/>
        </p:nvSpPr>
        <p:spPr>
          <a:xfrm>
            <a:off x="1137919" y="5053472"/>
            <a:ext cx="8719185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22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ve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abl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whi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could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ad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or remove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18"/>
          <p:cNvSpPr txBox="1"/>
          <p:nvPr/>
        </p:nvSpPr>
        <p:spPr>
          <a:xfrm>
            <a:off x="1281430" y="602463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4" name="object 19"/>
          <p:cNvSpPr txBox="1"/>
          <p:nvPr/>
        </p:nvSpPr>
        <p:spPr>
          <a:xfrm>
            <a:off x="1569719" y="5983635"/>
            <a:ext cx="56578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sp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eb</a:t>
            </a:r>
            <a:r>
              <a:rPr sz="2400" spc="-10" dirty="0">
                <a:latin typeface="Arial"/>
                <a:cs typeface="Arial"/>
              </a:rPr>
              <a:t> app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706119" y="1466468"/>
            <a:ext cx="149098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ge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1137919" y="2093102"/>
            <a:ext cx="67278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repo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na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o</a:t>
            </a:r>
            <a:r>
              <a:rPr sz="2800" dirty="0">
                <a:latin typeface="Arial"/>
                <a:cs typeface="Arial"/>
              </a:rPr>
              <a:t>f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mponent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381000" y="274782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5" name="object 10"/>
          <p:cNvSpPr txBox="1"/>
          <p:nvPr/>
        </p:nvSpPr>
        <p:spPr>
          <a:xfrm>
            <a:off x="706119" y="2641218"/>
            <a:ext cx="86169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Ho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11"/>
          <p:cNvSpPr txBox="1"/>
          <p:nvPr/>
        </p:nvSpPr>
        <p:spPr>
          <a:xfrm>
            <a:off x="814069" y="3363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137919" y="3267852"/>
            <a:ext cx="61715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ngin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ma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ain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mor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Host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13"/>
          <p:cNvSpPr txBox="1"/>
          <p:nvPr/>
        </p:nvSpPr>
        <p:spPr>
          <a:xfrm>
            <a:off x="1281430" y="3844040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9" name="object 14"/>
          <p:cNvSpPr txBox="1"/>
          <p:nvPr/>
        </p:nvSpPr>
        <p:spPr>
          <a:xfrm>
            <a:off x="1569719" y="3803046"/>
            <a:ext cx="3463290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de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lt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ho</a:t>
            </a:r>
            <a:r>
              <a:rPr sz="2400" spc="-5" dirty="0">
                <a:latin typeface="Arial"/>
                <a:cs typeface="Arial"/>
              </a:rPr>
              <a:t>st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400" dirty="0">
                <a:latin typeface="Arial"/>
                <a:cs typeface="Arial"/>
              </a:rPr>
              <a:t>z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ro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irt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5" name="object 15"/>
          <p:cNvSpPr txBox="1"/>
          <p:nvPr/>
        </p:nvSpPr>
        <p:spPr>
          <a:xfrm>
            <a:off x="1785620" y="476364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6" name="object 16"/>
          <p:cNvSpPr txBox="1"/>
          <p:nvPr/>
        </p:nvSpPr>
        <p:spPr>
          <a:xfrm>
            <a:off x="2001520" y="4695109"/>
            <a:ext cx="7839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29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mc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 h</a:t>
            </a:r>
            <a:r>
              <a:rPr sz="2000" spc="5" dirty="0">
                <a:latin typeface="Arial"/>
                <a:cs typeface="Arial"/>
              </a:rPr>
              <a:t>os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-45" dirty="0">
                <a:latin typeface="Arial"/>
                <a:cs typeface="Arial"/>
              </a:rPr>
              <a:t>f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ate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fu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q</a:t>
            </a:r>
            <a:r>
              <a:rPr sz="2000" spc="5" dirty="0">
                <a:latin typeface="Arial"/>
                <a:cs typeface="Arial"/>
              </a:rPr>
              <a:t>ua</a:t>
            </a:r>
            <a:r>
              <a:rPr sz="2000" spc="-5" dirty="0">
                <a:latin typeface="Arial"/>
                <a:cs typeface="Arial"/>
              </a:rPr>
              <a:t>lifi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ho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17"/>
          <p:cNvSpPr txBox="1"/>
          <p:nvPr/>
        </p:nvSpPr>
        <p:spPr>
          <a:xfrm>
            <a:off x="2217420" y="5086565"/>
            <a:ext cx="12065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OpenSymbol"/>
                <a:cs typeface="OpenSymbol"/>
              </a:rPr>
              <a:t>–</a:t>
            </a:r>
            <a:endParaRPr sz="1500">
              <a:latin typeface="OpenSymbol"/>
              <a:cs typeface="OpenSymbol"/>
            </a:endParaRPr>
          </a:p>
        </p:txBody>
      </p:sp>
      <p:sp>
        <p:nvSpPr>
          <p:cNvPr id="48" name="object 18"/>
          <p:cNvSpPr txBox="1"/>
          <p:nvPr/>
        </p:nvSpPr>
        <p:spPr>
          <a:xfrm>
            <a:off x="2433320" y="5051980"/>
            <a:ext cx="7903209" cy="56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250"/>
              </a:lnSpc>
            </a:pP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ww</a:t>
            </a:r>
            <a:r>
              <a:rPr sz="2000" spc="-9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w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.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e</a:t>
            </a:r>
            <a:r>
              <a:rPr sz="2000" spc="-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x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a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m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p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l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e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.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co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m</a:t>
            </a:r>
            <a:r>
              <a:rPr sz="2000" spc="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d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ww</a:t>
            </a:r>
            <a:r>
              <a:rPr sz="2000" spc="-95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w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.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e</a:t>
            </a:r>
            <a:r>
              <a:rPr sz="2000" spc="-10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x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a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m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p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l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e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.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ne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t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  <a:hlinkClick r:id="rId4"/>
              </a:rPr>
              <a:t> 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spc="-5" dirty="0">
                <a:latin typeface="Arial"/>
                <a:cs typeface="Arial"/>
              </a:rPr>
              <a:t>ot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me 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Architecture overview(cont.)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0" name="object 6"/>
          <p:cNvSpPr txBox="1"/>
          <p:nvPr/>
        </p:nvSpPr>
        <p:spPr>
          <a:xfrm>
            <a:off x="706119" y="1466468"/>
            <a:ext cx="14236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ntext</a:t>
            </a:r>
            <a:endParaRPr sz="3200">
              <a:latin typeface="Arial"/>
              <a:cs typeface="Arial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2" name="object 8"/>
          <p:cNvSpPr txBox="1"/>
          <p:nvPr/>
        </p:nvSpPr>
        <p:spPr>
          <a:xfrm>
            <a:off x="1137919" y="2093102"/>
            <a:ext cx="40773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we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-5" dirty="0"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4" name="object 10"/>
          <p:cNvSpPr txBox="1"/>
          <p:nvPr/>
        </p:nvSpPr>
        <p:spPr>
          <a:xfrm>
            <a:off x="1569719" y="2628296"/>
            <a:ext cx="53238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lt</a:t>
            </a:r>
            <a:r>
              <a:rPr sz="2400" dirty="0">
                <a:latin typeface="Arial"/>
                <a:cs typeface="Arial"/>
              </a:rPr>
              <a:t>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11"/>
          <p:cNvSpPr txBox="1"/>
          <p:nvPr/>
        </p:nvSpPr>
        <p:spPr>
          <a:xfrm>
            <a:off x="1785620" y="314185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6" name="object 12"/>
          <p:cNvSpPr txBox="1"/>
          <p:nvPr/>
        </p:nvSpPr>
        <p:spPr>
          <a:xfrm>
            <a:off x="2001520" y="3072050"/>
            <a:ext cx="32454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nd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spc="-35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ap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j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13"/>
          <p:cNvSpPr txBox="1"/>
          <p:nvPr/>
        </p:nvSpPr>
        <p:spPr>
          <a:xfrm>
            <a:off x="814069" y="35332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8" name="object 14"/>
          <p:cNvSpPr txBox="1"/>
          <p:nvPr/>
        </p:nvSpPr>
        <p:spPr>
          <a:xfrm>
            <a:off x="1137919" y="3436761"/>
            <a:ext cx="49479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could</a:t>
            </a:r>
            <a:r>
              <a:rPr sz="2800" spc="-5" dirty="0">
                <a:latin typeface="Arial"/>
                <a:cs typeface="Arial"/>
              </a:rPr>
              <a:t> inc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ude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9" name="object 15"/>
          <p:cNvSpPr txBox="1"/>
          <p:nvPr/>
        </p:nvSpPr>
        <p:spPr>
          <a:xfrm>
            <a:off x="1281430" y="4014220"/>
            <a:ext cx="139700" cy="701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0" name="object 16"/>
          <p:cNvSpPr txBox="1"/>
          <p:nvPr/>
        </p:nvSpPr>
        <p:spPr>
          <a:xfrm>
            <a:off x="1569719" y="3971956"/>
            <a:ext cx="1818005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w</a:t>
            </a:r>
            <a:r>
              <a:rPr sz="2400" i="1" spc="-10" dirty="0">
                <a:latin typeface="Arial"/>
                <a:cs typeface="Arial"/>
              </a:rPr>
              <a:t>eb</a:t>
            </a:r>
            <a:r>
              <a:rPr sz="2400" i="1" spc="0" dirty="0">
                <a:latin typeface="Arial"/>
                <a:cs typeface="Arial"/>
              </a:rPr>
              <a:t>.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i="1" spc="-20" dirty="0">
                <a:latin typeface="Arial"/>
                <a:cs typeface="Arial"/>
              </a:rPr>
              <a:t>m</a:t>
            </a:r>
            <a:r>
              <a:rPr sz="2400" i="1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c</a:t>
            </a:r>
            <a:r>
              <a:rPr sz="2400" i="1" spc="-10" dirty="0">
                <a:latin typeface="Arial"/>
                <a:cs typeface="Arial"/>
              </a:rPr>
              <a:t>o</a:t>
            </a:r>
            <a:r>
              <a:rPr sz="2400" i="1" dirty="0">
                <a:latin typeface="Arial"/>
                <a:cs typeface="Arial"/>
              </a:rPr>
              <a:t>n</a:t>
            </a:r>
            <a:r>
              <a:rPr sz="2400" i="1" spc="-5" dirty="0">
                <a:latin typeface="Arial"/>
                <a:cs typeface="Arial"/>
              </a:rPr>
              <a:t>t</a:t>
            </a:r>
            <a:r>
              <a:rPr sz="2400" i="1" spc="-10" dirty="0">
                <a:latin typeface="Arial"/>
                <a:cs typeface="Arial"/>
              </a:rPr>
              <a:t>e</a:t>
            </a:r>
            <a:r>
              <a:rPr sz="2400" i="1" spc="-5" dirty="0">
                <a:latin typeface="Arial"/>
                <a:cs typeface="Arial"/>
              </a:rPr>
              <a:t>xt</a:t>
            </a:r>
            <a:r>
              <a:rPr sz="2400" i="1" spc="0" dirty="0">
                <a:latin typeface="Arial"/>
                <a:cs typeface="Arial"/>
              </a:rPr>
              <a:t>.</a:t>
            </a:r>
            <a:r>
              <a:rPr sz="2400" i="1" spc="-10" dirty="0">
                <a:latin typeface="Arial"/>
                <a:cs typeface="Arial"/>
              </a:rPr>
              <a:t>x</a:t>
            </a:r>
            <a:r>
              <a:rPr sz="2400" i="1" spc="-20" dirty="0">
                <a:latin typeface="Arial"/>
                <a:cs typeface="Arial"/>
              </a:rPr>
              <a:t>m</a:t>
            </a:r>
            <a:r>
              <a:rPr sz="2400" i="1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17"/>
          <p:cNvSpPr txBox="1"/>
          <p:nvPr/>
        </p:nvSpPr>
        <p:spPr>
          <a:xfrm>
            <a:off x="814069" y="49670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2" name="object 18"/>
          <p:cNvSpPr txBox="1"/>
          <p:nvPr/>
        </p:nvSpPr>
        <p:spPr>
          <a:xfrm>
            <a:off x="1137919" y="4871861"/>
            <a:ext cx="390080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suppor</a:t>
            </a:r>
            <a:r>
              <a:rPr sz="2800" spc="-5" dirty="0">
                <a:latin typeface="Arial"/>
                <a:cs typeface="Arial"/>
              </a:rPr>
              <a:t>ts dyn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eload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19"/>
          <p:cNvSpPr txBox="1"/>
          <p:nvPr/>
        </p:nvSpPr>
        <p:spPr>
          <a:xfrm>
            <a:off x="1281430" y="544805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4" name="object 20"/>
          <p:cNvSpPr txBox="1"/>
          <p:nvPr/>
        </p:nvSpPr>
        <p:spPr>
          <a:xfrm>
            <a:off x="1569719" y="5405785"/>
            <a:ext cx="79451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ave</a:t>
            </a:r>
            <a:r>
              <a:rPr sz="2400" spc="-10" dirty="0">
                <a:latin typeface="Arial"/>
                <a:cs typeface="Arial"/>
              </a:rPr>
              <a:t> be</a:t>
            </a:r>
            <a:r>
              <a:rPr sz="2400" dirty="0">
                <a:latin typeface="Arial"/>
                <a:cs typeface="Arial"/>
              </a:rPr>
              <a:t>en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ha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ge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 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oad</a:t>
            </a:r>
            <a:r>
              <a:rPr sz="2400" dirty="0">
                <a:latin typeface="Arial"/>
                <a:cs typeface="Arial"/>
              </a:rPr>
              <a:t>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 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9" name="object 21"/>
          <p:cNvSpPr txBox="1"/>
          <p:nvPr/>
        </p:nvSpPr>
        <p:spPr>
          <a:xfrm>
            <a:off x="814069" y="59538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0" name="object 22"/>
          <p:cNvSpPr txBox="1"/>
          <p:nvPr/>
        </p:nvSpPr>
        <p:spPr>
          <a:xfrm>
            <a:off x="1137919" y="5858652"/>
            <a:ext cx="51276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lud</a:t>
            </a:r>
            <a:r>
              <a:rPr sz="2800" dirty="0">
                <a:latin typeface="Arial"/>
                <a:cs typeface="Arial"/>
              </a:rPr>
              <a:t>e s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if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 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ro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pages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Files	in $CATALINA_HOME/conf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4" name="object 6"/>
          <p:cNvSpPr txBox="1"/>
          <p:nvPr/>
        </p:nvSpPr>
        <p:spPr>
          <a:xfrm>
            <a:off x="706119" y="1466468"/>
            <a:ext cx="18834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dirty="0">
                <a:latin typeface="Arial"/>
                <a:cs typeface="Arial"/>
              </a:rPr>
              <a:t>ser</a:t>
            </a:r>
            <a:r>
              <a:rPr sz="3200" i="1" spc="5" dirty="0">
                <a:latin typeface="Arial"/>
                <a:cs typeface="Arial"/>
              </a:rPr>
              <a:t>v</a:t>
            </a:r>
            <a:r>
              <a:rPr sz="3200" i="1" spc="-10" dirty="0">
                <a:latin typeface="Arial"/>
                <a:cs typeface="Arial"/>
              </a:rPr>
              <a:t>e</a:t>
            </a:r>
            <a:r>
              <a:rPr sz="3200" i="1" spc="-120" dirty="0">
                <a:latin typeface="Arial"/>
                <a:cs typeface="Arial"/>
              </a:rPr>
              <a:t>r</a:t>
            </a:r>
            <a:r>
              <a:rPr sz="3200" i="1" spc="-5" dirty="0">
                <a:latin typeface="Arial"/>
                <a:cs typeface="Arial"/>
              </a:rPr>
              <a:t>.xml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8"/>
          <p:cNvSpPr txBox="1"/>
          <p:nvPr/>
        </p:nvSpPr>
        <p:spPr>
          <a:xfrm>
            <a:off x="1137919" y="2093102"/>
            <a:ext cx="494728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gura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fil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800" spc="-33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om</a:t>
            </a:r>
            <a:r>
              <a:rPr sz="2800" dirty="0">
                <a:latin typeface="Arial"/>
                <a:cs typeface="Arial"/>
              </a:rPr>
              <a:t>cat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ead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sta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tup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8" name="object 10"/>
          <p:cNvSpPr txBox="1"/>
          <p:nvPr/>
        </p:nvSpPr>
        <p:spPr>
          <a:xfrm>
            <a:off x="1281430" y="320904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9" name="object 11"/>
          <p:cNvSpPr txBox="1"/>
          <p:nvPr/>
        </p:nvSpPr>
        <p:spPr>
          <a:xfrm>
            <a:off x="1137919" y="3166776"/>
            <a:ext cx="8627110" cy="1173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 marR="417830">
              <a:lnSpc>
                <a:spcPts val="268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mp</a:t>
            </a:r>
            <a:r>
              <a:rPr sz="2400" spc="-10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 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fil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5" dirty="0">
                <a:latin typeface="Arial"/>
                <a:cs typeface="Arial"/>
              </a:rPr>
              <a:t>f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27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 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latin typeface="Arial"/>
                <a:cs typeface="Arial"/>
              </a:rPr>
              <a:t>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</a:t>
            </a:r>
            <a:r>
              <a:rPr sz="2800" spc="5" dirty="0">
                <a:latin typeface="Arial"/>
                <a:cs typeface="Arial"/>
              </a:rPr>
              <a:t>-</a:t>
            </a:r>
            <a:r>
              <a:rPr sz="2800" spc="-5" dirty="0">
                <a:latin typeface="Arial"/>
                <a:cs typeface="Arial"/>
              </a:rPr>
              <a:t>le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should</a:t>
            </a:r>
            <a:r>
              <a:rPr sz="2800" spc="-5" dirty="0">
                <a:latin typeface="Arial"/>
                <a:cs typeface="Arial"/>
              </a:rPr>
              <a:t> no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12"/>
          <p:cNvSpPr txBox="1"/>
          <p:nvPr/>
        </p:nvSpPr>
        <p:spPr>
          <a:xfrm>
            <a:off x="814069" y="40539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6" name="object 13"/>
          <p:cNvSpPr txBox="1"/>
          <p:nvPr/>
        </p:nvSpPr>
        <p:spPr>
          <a:xfrm>
            <a:off x="1281430" y="453492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7" name="object 14"/>
          <p:cNvSpPr txBox="1"/>
          <p:nvPr/>
        </p:nvSpPr>
        <p:spPr>
          <a:xfrm>
            <a:off x="1569719" y="4493926"/>
            <a:ext cx="44761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pe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spc="-10" dirty="0">
                <a:latin typeface="Arial"/>
                <a:cs typeface="Arial"/>
              </a:rPr>
              <a:t>ap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c</a:t>
            </a:r>
            <a:r>
              <a:rPr sz="2400" i="1" spc="-10" dirty="0">
                <a:latin typeface="Arial"/>
                <a:cs typeface="Arial"/>
              </a:rPr>
              <a:t>on</a:t>
            </a:r>
            <a:r>
              <a:rPr sz="2400" i="1" spc="0" dirty="0">
                <a:latin typeface="Arial"/>
                <a:cs typeface="Arial"/>
              </a:rPr>
              <a:t>t</a:t>
            </a:r>
            <a:r>
              <a:rPr sz="2400" i="1" spc="-10" dirty="0">
                <a:latin typeface="Arial"/>
                <a:cs typeface="Arial"/>
              </a:rPr>
              <a:t>e</a:t>
            </a:r>
            <a:r>
              <a:rPr sz="2400" i="1" spc="-5" dirty="0">
                <a:latin typeface="Arial"/>
                <a:cs typeface="Arial"/>
              </a:rPr>
              <a:t>xt.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i="1" spc="-20" dirty="0">
                <a:latin typeface="Arial"/>
                <a:cs typeface="Arial"/>
              </a:rPr>
              <a:t>m</a:t>
            </a:r>
            <a:r>
              <a:rPr sz="2400" i="1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8" name="object 15"/>
          <p:cNvSpPr txBox="1"/>
          <p:nvPr/>
        </p:nvSpPr>
        <p:spPr>
          <a:xfrm>
            <a:off x="381000" y="506176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51" name="object 16"/>
          <p:cNvSpPr txBox="1"/>
          <p:nvPr/>
        </p:nvSpPr>
        <p:spPr>
          <a:xfrm>
            <a:off x="706119" y="4955158"/>
            <a:ext cx="28981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spc="-15" dirty="0">
                <a:latin typeface="Arial"/>
                <a:cs typeface="Arial"/>
              </a:rPr>
              <a:t>t</a:t>
            </a:r>
            <a:r>
              <a:rPr sz="3200" i="1" spc="-5" dirty="0">
                <a:latin typeface="Arial"/>
                <a:cs typeface="Arial"/>
              </a:rPr>
              <a:t>o</a:t>
            </a:r>
            <a:r>
              <a:rPr sz="3200" i="1" spc="-10" dirty="0">
                <a:latin typeface="Arial"/>
                <a:cs typeface="Arial"/>
              </a:rPr>
              <a:t>m</a:t>
            </a:r>
            <a:r>
              <a:rPr sz="3200" i="1" spc="5" dirty="0">
                <a:latin typeface="Arial"/>
                <a:cs typeface="Arial"/>
              </a:rPr>
              <a:t>c</a:t>
            </a:r>
            <a:r>
              <a:rPr sz="3200" i="1" spc="-5" dirty="0">
                <a:latin typeface="Arial"/>
                <a:cs typeface="Arial"/>
              </a:rPr>
              <a:t>at</a:t>
            </a:r>
            <a:r>
              <a:rPr sz="3200" i="1" spc="-10" dirty="0">
                <a:latin typeface="Arial"/>
                <a:cs typeface="Arial"/>
              </a:rPr>
              <a:t>-</a:t>
            </a:r>
            <a:r>
              <a:rPr sz="3200" i="1" spc="-5" dirty="0">
                <a:latin typeface="Arial"/>
                <a:cs typeface="Arial"/>
              </a:rPr>
              <a:t>u</a:t>
            </a:r>
            <a:r>
              <a:rPr sz="3200" i="1" spc="5" dirty="0">
                <a:latin typeface="Arial"/>
                <a:cs typeface="Arial"/>
              </a:rPr>
              <a:t>s</a:t>
            </a:r>
            <a:r>
              <a:rPr sz="3200" i="1" spc="-10" dirty="0">
                <a:latin typeface="Arial"/>
                <a:cs typeface="Arial"/>
              </a:rPr>
              <a:t>e</a:t>
            </a:r>
            <a:r>
              <a:rPr sz="3200" i="1" spc="-120" dirty="0">
                <a:latin typeface="Arial"/>
                <a:cs typeface="Arial"/>
              </a:rPr>
              <a:t>r</a:t>
            </a:r>
            <a:r>
              <a:rPr sz="3200" i="1" spc="-10" dirty="0">
                <a:latin typeface="Arial"/>
                <a:cs typeface="Arial"/>
              </a:rPr>
              <a:t>.</a:t>
            </a:r>
            <a:r>
              <a:rPr sz="3200" i="1" dirty="0">
                <a:latin typeface="Arial"/>
                <a:cs typeface="Arial"/>
              </a:rPr>
              <a:t>x</a:t>
            </a:r>
            <a:r>
              <a:rPr sz="3200" i="1" spc="-10" dirty="0">
                <a:latin typeface="Arial"/>
                <a:cs typeface="Arial"/>
              </a:rPr>
              <a:t>m</a:t>
            </a:r>
            <a:r>
              <a:rPr sz="3200" i="1" dirty="0">
                <a:latin typeface="Arial"/>
                <a:cs typeface="Arial"/>
              </a:rPr>
              <a:t>l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17"/>
          <p:cNvSpPr txBox="1"/>
          <p:nvPr/>
        </p:nvSpPr>
        <p:spPr>
          <a:xfrm>
            <a:off x="814069" y="56769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3" name="object 18"/>
          <p:cNvSpPr txBox="1"/>
          <p:nvPr/>
        </p:nvSpPr>
        <p:spPr>
          <a:xfrm>
            <a:off x="1137919" y="5581792"/>
            <a:ext cx="732218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ole</a:t>
            </a:r>
            <a:r>
              <a:rPr sz="2800" spc="5" dirty="0">
                <a:latin typeface="Arial"/>
                <a:cs typeface="Arial"/>
              </a:rPr>
              <a:t>-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Files	in $CATALINA_HOME/conf(cont.)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706119" y="1466468"/>
            <a:ext cx="2079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dirty="0">
                <a:latin typeface="Arial"/>
                <a:cs typeface="Arial"/>
              </a:rPr>
              <a:t>co</a:t>
            </a:r>
            <a:r>
              <a:rPr sz="3200" i="1" spc="-15" dirty="0">
                <a:latin typeface="Arial"/>
                <a:cs typeface="Arial"/>
              </a:rPr>
              <a:t>n</a:t>
            </a:r>
            <a:r>
              <a:rPr sz="3200" i="1" spc="-5" dirty="0">
                <a:latin typeface="Arial"/>
                <a:cs typeface="Arial"/>
              </a:rPr>
              <a:t>te</a:t>
            </a:r>
            <a:r>
              <a:rPr sz="3200" i="1" spc="5" dirty="0">
                <a:latin typeface="Arial"/>
                <a:cs typeface="Arial"/>
              </a:rPr>
              <a:t>x</a:t>
            </a:r>
            <a:r>
              <a:rPr sz="3200" i="1" spc="-10" dirty="0">
                <a:latin typeface="Arial"/>
                <a:cs typeface="Arial"/>
              </a:rPr>
              <a:t>t</a:t>
            </a:r>
            <a:r>
              <a:rPr sz="3200" i="1" spc="-15" dirty="0">
                <a:latin typeface="Arial"/>
                <a:cs typeface="Arial"/>
              </a:rPr>
              <a:t>.</a:t>
            </a:r>
            <a:r>
              <a:rPr sz="3200" i="1" spc="5" dirty="0">
                <a:latin typeface="Arial"/>
                <a:cs typeface="Arial"/>
              </a:rPr>
              <a:t>x</a:t>
            </a:r>
            <a:r>
              <a:rPr sz="3200" i="1" dirty="0">
                <a:latin typeface="Arial"/>
                <a:cs typeface="Arial"/>
              </a:rPr>
              <a:t>ml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8"/>
          <p:cNvSpPr txBox="1"/>
          <p:nvPr/>
        </p:nvSpPr>
        <p:spPr>
          <a:xfrm>
            <a:off x="1137919" y="2093102"/>
            <a:ext cx="9119870" cy="1315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ault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appl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con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an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we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ons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3110"/>
              </a:lnSpc>
              <a:spcBef>
                <a:spcPts val="1200"/>
              </a:spcBef>
            </a:pPr>
            <a:r>
              <a:rPr sz="2800" dirty="0">
                <a:latin typeface="Arial"/>
                <a:cs typeface="Arial"/>
              </a:rPr>
              <a:t>cou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ain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mponen</a:t>
            </a:r>
            <a:r>
              <a:rPr sz="2800" dirty="0">
                <a:latin typeface="Arial"/>
                <a:cs typeface="Arial"/>
              </a:rPr>
              <a:t>ts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tions deplo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33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om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1" name="object 10"/>
          <p:cNvSpPr txBox="1"/>
          <p:nvPr/>
        </p:nvSpPr>
        <p:spPr>
          <a:xfrm>
            <a:off x="1281430" y="3604011"/>
            <a:ext cx="139700" cy="114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2" name="object 11"/>
          <p:cNvSpPr txBox="1"/>
          <p:nvPr/>
        </p:nvSpPr>
        <p:spPr>
          <a:xfrm>
            <a:off x="1569719" y="3561746"/>
            <a:ext cx="4066540" cy="1225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600"/>
              </a:lnSpc>
            </a:pPr>
            <a:r>
              <a:rPr sz="2400" dirty="0">
                <a:latin typeface="Arial"/>
                <a:cs typeface="Arial"/>
              </a:rPr>
              <a:t>J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400" spc="-15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 D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urce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</a:t>
            </a:r>
            <a:r>
              <a:rPr sz="2400" spc="-10" dirty="0">
                <a:latin typeface="Arial"/>
                <a:cs typeface="Arial"/>
              </a:rPr>
              <a:t>nne</a:t>
            </a:r>
            <a:r>
              <a:rPr sz="2400" spc="-5" dirty="0">
                <a:latin typeface="Arial"/>
                <a:cs typeface="Arial"/>
              </a:rPr>
              <a:t>cti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re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12"/>
          <p:cNvSpPr txBox="1"/>
          <p:nvPr/>
        </p:nvSpPr>
        <p:spPr>
          <a:xfrm>
            <a:off x="814069" y="50051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4" name="object 13"/>
          <p:cNvSpPr txBox="1"/>
          <p:nvPr/>
        </p:nvSpPr>
        <p:spPr>
          <a:xfrm>
            <a:off x="1137919" y="4909961"/>
            <a:ext cx="9100185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spc="-5" dirty="0">
                <a:latin typeface="Arial"/>
                <a:cs typeface="Arial"/>
              </a:rPr>
              <a:t>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cust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zed</a:t>
            </a:r>
            <a:r>
              <a:rPr sz="2800" spc="-5" dirty="0">
                <a:latin typeface="Arial"/>
                <a:cs typeface="Arial"/>
              </a:rPr>
              <a:t> 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ove</a:t>
            </a:r>
            <a:r>
              <a:rPr sz="2800" spc="5" dirty="0">
                <a:latin typeface="Arial"/>
                <a:cs typeface="Arial"/>
              </a:rPr>
              <a:t>rr</a:t>
            </a:r>
            <a:r>
              <a:rPr sz="2800" spc="-5" dirty="0">
                <a:latin typeface="Arial"/>
                <a:cs typeface="Arial"/>
              </a:rPr>
              <a:t>id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thi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thei</a:t>
            </a:r>
            <a:r>
              <a:rPr sz="2800" dirty="0">
                <a:latin typeface="Arial"/>
                <a:cs typeface="Arial"/>
              </a:rPr>
              <a:t>r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i="1" spc="5" dirty="0">
                <a:latin typeface="Arial"/>
                <a:cs typeface="Arial"/>
              </a:rPr>
              <a:t>c</a:t>
            </a:r>
            <a:r>
              <a:rPr sz="2800" i="1" spc="-5" dirty="0">
                <a:latin typeface="Arial"/>
                <a:cs typeface="Arial"/>
              </a:rPr>
              <a:t>on</a:t>
            </a:r>
            <a:r>
              <a:rPr sz="2800" i="1" dirty="0">
                <a:latin typeface="Arial"/>
                <a:cs typeface="Arial"/>
              </a:rPr>
              <a:t>t</a:t>
            </a:r>
            <a:r>
              <a:rPr sz="2800" i="1" spc="-5" dirty="0">
                <a:latin typeface="Arial"/>
                <a:cs typeface="Arial"/>
              </a:rPr>
              <a:t>ex</a:t>
            </a:r>
            <a:r>
              <a:rPr sz="2800" i="1" dirty="0">
                <a:latin typeface="Arial"/>
                <a:cs typeface="Arial"/>
              </a:rPr>
              <a:t>t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The evolution of the web(cont.)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785240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so</a:t>
            </a:r>
            <a:r>
              <a:rPr sz="3200" spc="-15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: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ht</a:t>
            </a:r>
            <a:r>
              <a:rPr sz="3200" spc="-2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t</a:t>
            </a:r>
            <a:r>
              <a:rPr sz="3200" spc="-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p:/</a:t>
            </a:r>
            <a:r>
              <a:rPr sz="3200" spc="-2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/</a:t>
            </a:r>
            <a:r>
              <a:rPr sz="32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e</a:t>
            </a:r>
            <a:r>
              <a:rPr sz="32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v</a:t>
            </a:r>
            <a:r>
              <a:rPr sz="3200" spc="-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o</a:t>
            </a:r>
            <a:r>
              <a:rPr sz="32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lut</a:t>
            </a:r>
            <a:r>
              <a:rPr sz="32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i</a:t>
            </a:r>
            <a:r>
              <a:rPr sz="32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on</a:t>
            </a:r>
            <a:r>
              <a:rPr sz="3200" spc="-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o</a:t>
            </a:r>
            <a:r>
              <a:rPr sz="32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f</a:t>
            </a:r>
            <a:r>
              <a:rPr sz="32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w</a:t>
            </a:r>
            <a:r>
              <a:rPr sz="3200" spc="-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e</a:t>
            </a:r>
            <a:r>
              <a:rPr sz="32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b.</a:t>
            </a:r>
            <a:r>
              <a:rPr sz="3200" spc="-1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a</a:t>
            </a:r>
            <a:r>
              <a:rPr sz="32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p</a:t>
            </a:r>
            <a:r>
              <a:rPr sz="3200" spc="-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p</a:t>
            </a:r>
            <a:r>
              <a:rPr sz="3200" spc="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s</a:t>
            </a:r>
            <a:r>
              <a:rPr sz="32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p</a:t>
            </a:r>
            <a:r>
              <a:rPr sz="3200" spc="-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ot.</a:t>
            </a:r>
            <a:r>
              <a:rPr sz="320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c</a:t>
            </a:r>
            <a:r>
              <a:rPr sz="32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o</a:t>
            </a:r>
            <a:r>
              <a:rPr sz="3200" spc="-10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m</a:t>
            </a:r>
            <a:r>
              <a:rPr sz="3200" spc="-5" dirty="0">
                <a:solidFill>
                  <a:srgbClr val="00007F"/>
                </a:solidFill>
                <a:latin typeface="Arial"/>
                <a:cs typeface="Arial"/>
                <a:hlinkClick r:id="rId3"/>
              </a:rPr>
              <a:t>/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1126489" y="2015489"/>
            <a:ext cx="8496300" cy="473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Files	in $CATALINA_HOME/conf(cont.)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66468"/>
            <a:ext cx="1514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spc="-5" dirty="0">
                <a:latin typeface="Arial"/>
                <a:cs typeface="Arial"/>
              </a:rPr>
              <a:t>we</a:t>
            </a:r>
            <a:r>
              <a:rPr sz="3200" i="1" spc="-10" dirty="0">
                <a:latin typeface="Arial"/>
                <a:cs typeface="Arial"/>
              </a:rPr>
              <a:t>b.</a:t>
            </a:r>
            <a:r>
              <a:rPr sz="3200" i="1" dirty="0">
                <a:latin typeface="Arial"/>
                <a:cs typeface="Arial"/>
              </a:rPr>
              <a:t>x</a:t>
            </a:r>
            <a:r>
              <a:rPr sz="3200" i="1" spc="-10" dirty="0">
                <a:latin typeface="Arial"/>
                <a:cs typeface="Arial"/>
              </a:rPr>
              <a:t>m</a:t>
            </a:r>
            <a:r>
              <a:rPr sz="3200" i="1" dirty="0">
                <a:latin typeface="Arial"/>
                <a:cs typeface="Arial"/>
              </a:rPr>
              <a:t>l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137919" y="2093102"/>
            <a:ext cx="8387715" cy="145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6299"/>
              </a:lnSpc>
            </a:pP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ault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deplo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men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desc</a:t>
            </a:r>
            <a:r>
              <a:rPr sz="2800" spc="5" dirty="0">
                <a:latin typeface="Arial"/>
                <a:cs typeface="Arial"/>
              </a:rPr>
              <a:t>ri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we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ons pro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ide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10" dirty="0">
                <a:latin typeface="Arial"/>
                <a:cs typeface="Arial"/>
              </a:rPr>
              <a:t>b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finit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IM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mappin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usua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ha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thei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7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web</a:t>
            </a:r>
            <a:r>
              <a:rPr sz="2800" i="1" dirty="0">
                <a:latin typeface="Arial"/>
                <a:cs typeface="Arial"/>
              </a:rPr>
              <a:t>.x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814069" y="32665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11"/>
          <p:cNvSpPr txBox="1"/>
          <p:nvPr/>
        </p:nvSpPr>
        <p:spPr>
          <a:xfrm>
            <a:off x="381000" y="38260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5" name="object 12"/>
          <p:cNvSpPr txBox="1"/>
          <p:nvPr/>
        </p:nvSpPr>
        <p:spPr>
          <a:xfrm>
            <a:off x="706119" y="3719448"/>
            <a:ext cx="25730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dirty="0">
                <a:latin typeface="Arial"/>
                <a:cs typeface="Arial"/>
              </a:rPr>
              <a:t>cat</a:t>
            </a:r>
            <a:r>
              <a:rPr sz="3200" i="1" spc="-15" dirty="0">
                <a:latin typeface="Arial"/>
                <a:cs typeface="Arial"/>
              </a:rPr>
              <a:t>a</a:t>
            </a:r>
            <a:r>
              <a:rPr sz="3200" i="1" spc="-5" dirty="0">
                <a:latin typeface="Arial"/>
                <a:cs typeface="Arial"/>
              </a:rPr>
              <a:t>lin</a:t>
            </a:r>
            <a:r>
              <a:rPr sz="3200" i="1" spc="-10" dirty="0">
                <a:latin typeface="Arial"/>
                <a:cs typeface="Arial"/>
              </a:rPr>
              <a:t>a</a:t>
            </a:r>
            <a:r>
              <a:rPr sz="3200" i="1" spc="-5" dirty="0">
                <a:latin typeface="Arial"/>
                <a:cs typeface="Arial"/>
              </a:rPr>
              <a:t>.p</a:t>
            </a:r>
            <a:r>
              <a:rPr sz="3200" i="1" spc="-10" dirty="0">
                <a:latin typeface="Arial"/>
                <a:cs typeface="Arial"/>
              </a:rPr>
              <a:t>o</a:t>
            </a:r>
            <a:r>
              <a:rPr sz="3200" i="1" spc="-5" dirty="0">
                <a:latin typeface="Arial"/>
                <a:cs typeface="Arial"/>
              </a:rPr>
              <a:t>licy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13"/>
          <p:cNvSpPr txBox="1"/>
          <p:nvPr/>
        </p:nvSpPr>
        <p:spPr>
          <a:xfrm>
            <a:off x="814069" y="44412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4"/>
          <p:cNvSpPr txBox="1"/>
          <p:nvPr/>
        </p:nvSpPr>
        <p:spPr>
          <a:xfrm>
            <a:off x="1137919" y="4346082"/>
            <a:ext cx="37407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Java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ecu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it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el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1281430" y="49222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9" name="object 16"/>
          <p:cNvSpPr txBox="1"/>
          <p:nvPr/>
        </p:nvSpPr>
        <p:spPr>
          <a:xfrm>
            <a:off x="1569719" y="4880006"/>
            <a:ext cx="59499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pe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ss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urc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17"/>
          <p:cNvSpPr txBox="1"/>
          <p:nvPr/>
        </p:nvSpPr>
        <p:spPr>
          <a:xfrm>
            <a:off x="814069" y="54280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6" name="object 18"/>
          <p:cNvSpPr txBox="1"/>
          <p:nvPr/>
        </p:nvSpPr>
        <p:spPr>
          <a:xfrm>
            <a:off x="1137919" y="5332872"/>
            <a:ext cx="84220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ault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po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r</a:t>
            </a:r>
            <a:r>
              <a:rPr sz="2800" spc="-5" dirty="0">
                <a:latin typeface="Arial"/>
                <a:cs typeface="Arial"/>
              </a:rPr>
              <a:t>unnin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32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cu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mode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Files	in $CATALINA_HOME/conf(cont.)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706119" y="1466468"/>
            <a:ext cx="333882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dirty="0">
                <a:latin typeface="Arial"/>
                <a:cs typeface="Arial"/>
              </a:rPr>
              <a:t>cat</a:t>
            </a:r>
            <a:r>
              <a:rPr sz="3200" i="1" spc="-15" dirty="0">
                <a:latin typeface="Arial"/>
                <a:cs typeface="Arial"/>
              </a:rPr>
              <a:t>a</a:t>
            </a:r>
            <a:r>
              <a:rPr sz="3200" i="1" spc="-5" dirty="0">
                <a:latin typeface="Arial"/>
                <a:cs typeface="Arial"/>
              </a:rPr>
              <a:t>lin</a:t>
            </a:r>
            <a:r>
              <a:rPr sz="3200" i="1" spc="-10" dirty="0">
                <a:latin typeface="Arial"/>
                <a:cs typeface="Arial"/>
              </a:rPr>
              <a:t>a</a:t>
            </a:r>
            <a:r>
              <a:rPr sz="3200" i="1" spc="-5" dirty="0">
                <a:latin typeface="Arial"/>
                <a:cs typeface="Arial"/>
              </a:rPr>
              <a:t>.prop</a:t>
            </a:r>
            <a:r>
              <a:rPr sz="3200" i="1" spc="-10" dirty="0">
                <a:latin typeface="Arial"/>
                <a:cs typeface="Arial"/>
              </a:rPr>
              <a:t>e</a:t>
            </a:r>
            <a:r>
              <a:rPr sz="3200" i="1" dirty="0">
                <a:latin typeface="Arial"/>
                <a:cs typeface="Arial"/>
              </a:rPr>
              <a:t>rt</a:t>
            </a:r>
            <a:r>
              <a:rPr sz="3200" i="1" spc="-15" dirty="0">
                <a:latin typeface="Arial"/>
                <a:cs typeface="Arial"/>
              </a:rPr>
              <a:t>i</a:t>
            </a:r>
            <a:r>
              <a:rPr sz="3200" i="1" spc="-5" dirty="0">
                <a:latin typeface="Arial"/>
                <a:cs typeface="Arial"/>
              </a:rPr>
              <a:t>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8"/>
          <p:cNvSpPr txBox="1"/>
          <p:nvPr/>
        </p:nvSpPr>
        <p:spPr>
          <a:xfrm>
            <a:off x="1137919" y="2093102"/>
            <a:ext cx="8194040" cy="1315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ea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sta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tup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3110"/>
              </a:lnSpc>
              <a:spcBef>
                <a:spcPts val="1200"/>
              </a:spcBef>
            </a:pPr>
            <a:r>
              <a:rPr sz="2800" spc="-5" dirty="0">
                <a:latin typeface="Arial"/>
                <a:cs typeface="Arial"/>
              </a:rPr>
              <a:t>pro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ide</a:t>
            </a:r>
            <a:r>
              <a:rPr sz="2800" dirty="0">
                <a:latin typeface="Arial"/>
                <a:cs typeface="Arial"/>
              </a:rPr>
              <a:t>s f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na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p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kages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acce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nition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ol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1" name="object 10"/>
          <p:cNvSpPr txBox="1"/>
          <p:nvPr/>
        </p:nvSpPr>
        <p:spPr>
          <a:xfrm>
            <a:off x="381000" y="36812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2" name="object 11"/>
          <p:cNvSpPr txBox="1"/>
          <p:nvPr/>
        </p:nvSpPr>
        <p:spPr>
          <a:xfrm>
            <a:off x="706119" y="3574668"/>
            <a:ext cx="32480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spc="-15" dirty="0">
                <a:latin typeface="Arial"/>
                <a:cs typeface="Arial"/>
              </a:rPr>
              <a:t>l</a:t>
            </a:r>
            <a:r>
              <a:rPr sz="3200" i="1" spc="-5" dirty="0">
                <a:latin typeface="Arial"/>
                <a:cs typeface="Arial"/>
              </a:rPr>
              <a:t>og</a:t>
            </a:r>
            <a:r>
              <a:rPr sz="3200" i="1" spc="-10" dirty="0">
                <a:latin typeface="Arial"/>
                <a:cs typeface="Arial"/>
              </a:rPr>
              <a:t>g</a:t>
            </a:r>
            <a:r>
              <a:rPr sz="3200" i="1" spc="-5" dirty="0">
                <a:latin typeface="Arial"/>
                <a:cs typeface="Arial"/>
              </a:rPr>
              <a:t>in</a:t>
            </a:r>
            <a:r>
              <a:rPr sz="3200" i="1" spc="-10" dirty="0">
                <a:latin typeface="Arial"/>
                <a:cs typeface="Arial"/>
              </a:rPr>
              <a:t>g</a:t>
            </a:r>
            <a:r>
              <a:rPr sz="3200" i="1" spc="-5" dirty="0">
                <a:latin typeface="Arial"/>
                <a:cs typeface="Arial"/>
              </a:rPr>
              <a:t>.prop</a:t>
            </a:r>
            <a:r>
              <a:rPr sz="3200" i="1" spc="-10" dirty="0">
                <a:latin typeface="Arial"/>
                <a:cs typeface="Arial"/>
              </a:rPr>
              <a:t>e</a:t>
            </a:r>
            <a:r>
              <a:rPr sz="3200" i="1" dirty="0">
                <a:latin typeface="Arial"/>
                <a:cs typeface="Arial"/>
              </a:rPr>
              <a:t>rt</a:t>
            </a:r>
            <a:r>
              <a:rPr sz="3200" i="1" spc="-15" dirty="0">
                <a:latin typeface="Arial"/>
                <a:cs typeface="Arial"/>
              </a:rPr>
              <a:t>i</a:t>
            </a:r>
            <a:r>
              <a:rPr sz="3200" i="1" spc="-5" dirty="0">
                <a:latin typeface="Arial"/>
                <a:cs typeface="Arial"/>
              </a:rPr>
              <a:t>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3" name="object 12"/>
          <p:cNvSpPr txBox="1"/>
          <p:nvPr/>
        </p:nvSpPr>
        <p:spPr>
          <a:xfrm>
            <a:off x="814069" y="42977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4" name="object 13"/>
          <p:cNvSpPr txBox="1"/>
          <p:nvPr/>
        </p:nvSpPr>
        <p:spPr>
          <a:xfrm>
            <a:off x="1137919" y="4202572"/>
            <a:ext cx="43764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logg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7" name="object 14"/>
          <p:cNvSpPr txBox="1"/>
          <p:nvPr/>
        </p:nvSpPr>
        <p:spPr>
          <a:xfrm>
            <a:off x="1281430" y="477876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8" name="object 15"/>
          <p:cNvSpPr txBox="1"/>
          <p:nvPr/>
        </p:nvSpPr>
        <p:spPr>
          <a:xfrm>
            <a:off x="1569719" y="4736496"/>
            <a:ext cx="71494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7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ses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 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 </a:t>
            </a:r>
            <a:r>
              <a:rPr sz="2400" spc="-10" dirty="0">
                <a:latin typeface="Arial"/>
                <a:cs typeface="Arial"/>
              </a:rPr>
              <a:t>Log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&lt;Server&gt; component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6" name="object 6"/>
          <p:cNvSpPr txBox="1"/>
          <p:nvPr/>
        </p:nvSpPr>
        <p:spPr>
          <a:xfrm>
            <a:off x="706119" y="1466468"/>
            <a:ext cx="2439035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n </a:t>
            </a:r>
            <a:r>
              <a:rPr sz="3200" i="1" spc="5" dirty="0">
                <a:latin typeface="Arial"/>
                <a:cs typeface="Arial"/>
              </a:rPr>
              <a:t>s</a:t>
            </a:r>
            <a:r>
              <a:rPr sz="3200" i="1" spc="-10" dirty="0">
                <a:latin typeface="Arial"/>
                <a:cs typeface="Arial"/>
              </a:rPr>
              <a:t>e</a:t>
            </a:r>
            <a:r>
              <a:rPr sz="3200" i="1" dirty="0">
                <a:latin typeface="Arial"/>
                <a:cs typeface="Arial"/>
              </a:rPr>
              <a:t>r</a:t>
            </a:r>
            <a:r>
              <a:rPr sz="3200" i="1" spc="5" dirty="0">
                <a:latin typeface="Arial"/>
                <a:cs typeface="Arial"/>
              </a:rPr>
              <a:t>v</a:t>
            </a:r>
            <a:r>
              <a:rPr sz="3200" i="1" spc="-10" dirty="0">
                <a:latin typeface="Arial"/>
                <a:cs typeface="Arial"/>
              </a:rPr>
              <a:t>e</a:t>
            </a:r>
            <a:r>
              <a:rPr sz="3200" i="1" spc="-120" dirty="0">
                <a:latin typeface="Arial"/>
                <a:cs typeface="Arial"/>
              </a:rPr>
              <a:t>r</a:t>
            </a:r>
            <a:r>
              <a:rPr sz="3200" i="1" spc="-10" dirty="0">
                <a:latin typeface="Arial"/>
                <a:cs typeface="Arial"/>
              </a:rPr>
              <a:t>.</a:t>
            </a:r>
            <a:r>
              <a:rPr sz="3200" i="1" dirty="0">
                <a:latin typeface="Arial"/>
                <a:cs typeface="Arial"/>
              </a:rPr>
              <a:t>x</a:t>
            </a:r>
            <a:r>
              <a:rPr sz="3200" i="1" spc="-10" dirty="0">
                <a:latin typeface="Arial"/>
                <a:cs typeface="Arial"/>
              </a:rPr>
              <a:t>m</a:t>
            </a:r>
            <a:r>
              <a:rPr sz="3200" i="1" dirty="0">
                <a:latin typeface="Arial"/>
                <a:cs typeface="Arial"/>
              </a:rPr>
              <a:t>l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3200" dirty="0">
                <a:latin typeface="Arial"/>
                <a:cs typeface="Arial"/>
              </a:rPr>
              <a:t>key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att</a:t>
            </a:r>
            <a:r>
              <a:rPr sz="3200" spc="-2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ibu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381000" y="2209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0" name="object 8"/>
          <p:cNvSpPr txBox="1"/>
          <p:nvPr/>
        </p:nvSpPr>
        <p:spPr>
          <a:xfrm>
            <a:off x="814069" y="28359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1" name="object 9"/>
          <p:cNvSpPr txBox="1"/>
          <p:nvPr/>
        </p:nvSpPr>
        <p:spPr>
          <a:xfrm>
            <a:off x="1137919" y="2729372"/>
            <a:ext cx="9248140" cy="136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279"/>
              </a:lnSpc>
            </a:pPr>
            <a:r>
              <a:rPr sz="2800" spc="-5" dirty="0">
                <a:latin typeface="Courier New"/>
                <a:cs typeface="Courier New"/>
              </a:rPr>
              <a:t>por</a:t>
            </a:r>
            <a:r>
              <a:rPr sz="2800" dirty="0">
                <a:latin typeface="Courier New"/>
                <a:cs typeface="Courier New"/>
              </a:rPr>
              <a:t>t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li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co</a:t>
            </a:r>
            <a:r>
              <a:rPr sz="2800" spc="-5" dirty="0">
                <a:latin typeface="Arial"/>
                <a:cs typeface="Arial"/>
              </a:rPr>
              <a:t>mma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speci</a:t>
            </a:r>
            <a:r>
              <a:rPr sz="2800" spc="-5" dirty="0">
                <a:latin typeface="Arial"/>
                <a:cs typeface="Arial"/>
              </a:rPr>
              <a:t>fie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 shu</a:t>
            </a:r>
            <a:r>
              <a:rPr sz="2800" spc="-5" dirty="0">
                <a:latin typeface="Arial"/>
                <a:cs typeface="Arial"/>
              </a:rPr>
              <a:t>tdow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tr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bu</a:t>
            </a:r>
            <a:r>
              <a:rPr sz="2800" dirty="0">
                <a:latin typeface="Arial"/>
                <a:cs typeface="Arial"/>
              </a:rPr>
              <a:t>te</a:t>
            </a: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800" spc="-5" dirty="0">
                <a:latin typeface="Courier New"/>
                <a:cs typeface="Courier New"/>
              </a:rPr>
              <a:t>shutdow</a:t>
            </a:r>
            <a:r>
              <a:rPr sz="2800" dirty="0">
                <a:latin typeface="Courier New"/>
                <a:cs typeface="Courier New"/>
              </a:rPr>
              <a:t>n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co</a:t>
            </a:r>
            <a:r>
              <a:rPr sz="2800" spc="-5" dirty="0">
                <a:latin typeface="Arial"/>
                <a:cs typeface="Arial"/>
              </a:rPr>
              <a:t>mma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st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hu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tin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dow</a:t>
            </a:r>
            <a:r>
              <a:rPr sz="2800" dirty="0">
                <a:latin typeface="Arial"/>
                <a:cs typeface="Arial"/>
              </a:rPr>
              <a:t>n</a:t>
            </a:r>
          </a:p>
        </p:txBody>
      </p:sp>
      <p:sp>
        <p:nvSpPr>
          <p:cNvPr id="42" name="object 10"/>
          <p:cNvSpPr txBox="1"/>
          <p:nvPr/>
        </p:nvSpPr>
        <p:spPr>
          <a:xfrm>
            <a:off x="814069" y="37910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3" name="object 11"/>
          <p:cNvSpPr txBox="1"/>
          <p:nvPr/>
        </p:nvSpPr>
        <p:spPr>
          <a:xfrm>
            <a:off x="1281430" y="42821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4" name="object 12"/>
          <p:cNvSpPr txBox="1"/>
          <p:nvPr/>
        </p:nvSpPr>
        <p:spPr>
          <a:xfrm>
            <a:off x="1569719" y="4239926"/>
            <a:ext cx="799655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8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rt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800</a:t>
            </a:r>
            <a:r>
              <a:rPr sz="2400" dirty="0">
                <a:latin typeface="Arial"/>
                <a:cs typeface="Arial"/>
              </a:rPr>
              <a:t>5 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h 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HU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DONW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ke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rver d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5" name="object 13"/>
          <p:cNvSpPr txBox="1"/>
          <p:nvPr/>
        </p:nvSpPr>
        <p:spPr>
          <a:xfrm>
            <a:off x="1785620" y="509384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6" name="object 14"/>
          <p:cNvSpPr txBox="1"/>
          <p:nvPr/>
        </p:nvSpPr>
        <p:spPr>
          <a:xfrm>
            <a:off x="2001520" y="5024040"/>
            <a:ext cx="51136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nn</a:t>
            </a:r>
            <a:r>
              <a:rPr sz="2000" spc="-5" dirty="0">
                <a:latin typeface="Arial"/>
                <a:cs typeface="Arial"/>
              </a:rPr>
              <a:t>ot b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cu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it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as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&lt;Service&gt; component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58" name="object 6"/>
          <p:cNvSpPr txBox="1"/>
          <p:nvPr/>
        </p:nvSpPr>
        <p:spPr>
          <a:xfrm>
            <a:off x="706119" y="1466468"/>
            <a:ext cx="24390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key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att</a:t>
            </a:r>
            <a:r>
              <a:rPr sz="3200" spc="-2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ibu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9" name="object 7"/>
          <p:cNvSpPr txBox="1"/>
          <p:nvPr/>
        </p:nvSpPr>
        <p:spPr>
          <a:xfrm>
            <a:off x="81406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0" name="object 8"/>
          <p:cNvSpPr txBox="1"/>
          <p:nvPr/>
        </p:nvSpPr>
        <p:spPr>
          <a:xfrm>
            <a:off x="1137919" y="2093102"/>
            <a:ext cx="6572884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classNam</a:t>
            </a:r>
            <a:r>
              <a:rPr sz="2800" dirty="0">
                <a:latin typeface="Courier New"/>
                <a:cs typeface="Courier New"/>
              </a:rPr>
              <a:t>e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c</a:t>
            </a:r>
            <a:r>
              <a:rPr sz="2800" spc="-5" dirty="0">
                <a:latin typeface="Arial"/>
                <a:cs typeface="Arial"/>
              </a:rPr>
              <a:t>la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-5" dirty="0">
                <a:latin typeface="Arial"/>
                <a:cs typeface="Arial"/>
              </a:rPr>
              <a:t> nam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1" name="object 9"/>
          <p:cNvSpPr txBox="1"/>
          <p:nvPr/>
        </p:nvSpPr>
        <p:spPr>
          <a:xfrm>
            <a:off x="1281430" y="26997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62" name="object 10"/>
          <p:cNvSpPr txBox="1"/>
          <p:nvPr/>
        </p:nvSpPr>
        <p:spPr>
          <a:xfrm>
            <a:off x="1569719" y="2648616"/>
            <a:ext cx="8744585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org.apache.catalina.core.StandardServic</a:t>
            </a:r>
            <a:r>
              <a:rPr sz="2400" dirty="0">
                <a:latin typeface="Courier New"/>
                <a:cs typeface="Courier New"/>
              </a:rPr>
              <a:t>e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y d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au</a:t>
            </a:r>
            <a:r>
              <a:rPr sz="2400" spc="-5" dirty="0">
                <a:latin typeface="Arial"/>
                <a:cs typeface="Arial"/>
              </a:rPr>
              <a:t>lt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3" name="object 11"/>
          <p:cNvSpPr txBox="1"/>
          <p:nvPr/>
        </p:nvSpPr>
        <p:spPr>
          <a:xfrm>
            <a:off x="814069" y="32246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4" name="object 12"/>
          <p:cNvSpPr txBox="1"/>
          <p:nvPr/>
        </p:nvSpPr>
        <p:spPr>
          <a:xfrm>
            <a:off x="1137919" y="3117992"/>
            <a:ext cx="4398645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nam</a:t>
            </a:r>
            <a:r>
              <a:rPr sz="2800" dirty="0">
                <a:latin typeface="Courier New"/>
                <a:cs typeface="Courier New"/>
              </a:rPr>
              <a:t>e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rv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5" name="object 13"/>
          <p:cNvSpPr txBox="1"/>
          <p:nvPr/>
        </p:nvSpPr>
        <p:spPr>
          <a:xfrm>
            <a:off x="1281430" y="37157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66" name="object 14"/>
          <p:cNvSpPr txBox="1"/>
          <p:nvPr/>
        </p:nvSpPr>
        <p:spPr>
          <a:xfrm>
            <a:off x="1569719" y="3673506"/>
            <a:ext cx="60820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ogg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ng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ad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ma</a:t>
            </a:r>
            <a:r>
              <a:rPr sz="2400" spc="-10" dirty="0">
                <a:latin typeface="Arial"/>
                <a:cs typeface="Arial"/>
              </a:rPr>
              <a:t>nage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" name="object 15"/>
          <p:cNvSpPr txBox="1"/>
          <p:nvPr/>
        </p:nvSpPr>
        <p:spPr>
          <a:xfrm>
            <a:off x="381000" y="4241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68" name="object 16"/>
          <p:cNvSpPr txBox="1"/>
          <p:nvPr/>
        </p:nvSpPr>
        <p:spPr>
          <a:xfrm>
            <a:off x="706119" y="4134737"/>
            <a:ext cx="24161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key</a:t>
            </a:r>
            <a:r>
              <a:rPr sz="3200" spc="-5" dirty="0">
                <a:latin typeface="Arial"/>
                <a:cs typeface="Arial"/>
              </a:rPr>
              <a:t> el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me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9" name="object 17"/>
          <p:cNvSpPr txBox="1"/>
          <p:nvPr/>
        </p:nvSpPr>
        <p:spPr>
          <a:xfrm>
            <a:off x="814069" y="48679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0" name="object 18"/>
          <p:cNvSpPr txBox="1"/>
          <p:nvPr/>
        </p:nvSpPr>
        <p:spPr>
          <a:xfrm>
            <a:off x="1137919" y="4762642"/>
            <a:ext cx="4586605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&lt;Connector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mo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1" name="object 19"/>
          <p:cNvSpPr txBox="1"/>
          <p:nvPr/>
        </p:nvSpPr>
        <p:spPr>
          <a:xfrm>
            <a:off x="1281430" y="536042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72" name="object 20"/>
          <p:cNvSpPr txBox="1"/>
          <p:nvPr/>
        </p:nvSpPr>
        <p:spPr>
          <a:xfrm>
            <a:off x="1569719" y="5318156"/>
            <a:ext cx="69437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mp</a:t>
            </a:r>
            <a:r>
              <a:rPr sz="2400" spc="-10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ex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na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nne</a:t>
            </a:r>
            <a:r>
              <a:rPr sz="2400" spc="-5" dirty="0">
                <a:latin typeface="Arial"/>
                <a:cs typeface="Arial"/>
              </a:rPr>
              <a:t>cti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3" name="object 21"/>
          <p:cNvSpPr txBox="1"/>
          <p:nvPr/>
        </p:nvSpPr>
        <p:spPr>
          <a:xfrm>
            <a:off x="814069" y="58763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4" name="object 22"/>
          <p:cNvSpPr txBox="1"/>
          <p:nvPr/>
        </p:nvSpPr>
        <p:spPr>
          <a:xfrm>
            <a:off x="1137919" y="5769752"/>
            <a:ext cx="8554085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&lt;Engine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reques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-p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oce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omp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(Ca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na)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Web application configuration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4" name="object 6"/>
          <p:cNvSpPr txBox="1"/>
          <p:nvPr/>
        </p:nvSpPr>
        <p:spPr>
          <a:xfrm>
            <a:off x="706119" y="1466468"/>
            <a:ext cx="50101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A</a:t>
            </a:r>
            <a:r>
              <a:rPr sz="3200" spc="-19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8"/>
          <p:cNvSpPr txBox="1"/>
          <p:nvPr/>
        </p:nvSpPr>
        <p:spPr>
          <a:xfrm>
            <a:off x="1137919" y="2093102"/>
            <a:ext cx="21215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sta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9"/>
          <p:cNvSpPr txBox="1"/>
          <p:nvPr/>
        </p:nvSpPr>
        <p:spPr>
          <a:xfrm>
            <a:off x="1281430" y="26692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8" name="object 10"/>
          <p:cNvSpPr txBox="1"/>
          <p:nvPr/>
        </p:nvSpPr>
        <p:spPr>
          <a:xfrm>
            <a:off x="1569719" y="2628296"/>
            <a:ext cx="52603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H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ML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age</a:t>
            </a:r>
            <a:r>
              <a:rPr sz="2400" spc="-5" dirty="0">
                <a:latin typeface="Arial"/>
                <a:cs typeface="Arial"/>
              </a:rPr>
              <a:t>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ag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</a:t>
            </a:r>
            <a:r>
              <a:rPr sz="2400" spc="-15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11"/>
          <p:cNvSpPr txBox="1"/>
          <p:nvPr/>
        </p:nvSpPr>
        <p:spPr>
          <a:xfrm>
            <a:off x="814069" y="31750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0" name="object 12"/>
          <p:cNvSpPr txBox="1"/>
          <p:nvPr/>
        </p:nvSpPr>
        <p:spPr>
          <a:xfrm>
            <a:off x="1137919" y="3079892"/>
            <a:ext cx="26149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dynami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13"/>
          <p:cNvSpPr txBox="1"/>
          <p:nvPr/>
        </p:nvSpPr>
        <p:spPr>
          <a:xfrm>
            <a:off x="1281430" y="365608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2" name="object 14"/>
          <p:cNvSpPr txBox="1"/>
          <p:nvPr/>
        </p:nvSpPr>
        <p:spPr>
          <a:xfrm>
            <a:off x="1569719" y="3615085"/>
            <a:ext cx="367537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rv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s,</a:t>
            </a:r>
            <a:r>
              <a:rPr sz="2400" dirty="0">
                <a:latin typeface="Arial"/>
                <a:cs typeface="Arial"/>
              </a:rPr>
              <a:t> J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325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15"/>
          <p:cNvSpPr txBox="1"/>
          <p:nvPr/>
        </p:nvSpPr>
        <p:spPr>
          <a:xfrm>
            <a:off x="381000" y="418292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4" name="object 16"/>
          <p:cNvSpPr txBox="1"/>
          <p:nvPr/>
        </p:nvSpPr>
        <p:spPr>
          <a:xfrm>
            <a:off x="706119" y="4076318"/>
            <a:ext cx="860806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15"/>
              </a:lnSpc>
            </a:pPr>
            <a:r>
              <a:rPr sz="3200" spc="-70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ion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ar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ua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y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lle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nd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715"/>
              </a:lnSpc>
            </a:pPr>
            <a:r>
              <a:rPr sz="3200" i="1" spc="-5" dirty="0">
                <a:latin typeface="Arial"/>
                <a:cs typeface="Arial"/>
              </a:rPr>
              <a:t>we</a:t>
            </a:r>
            <a:r>
              <a:rPr sz="3200" i="1" spc="-10" dirty="0">
                <a:latin typeface="Arial"/>
                <a:cs typeface="Arial"/>
              </a:rPr>
              <a:t>b</a:t>
            </a:r>
            <a:r>
              <a:rPr sz="3200" i="1" spc="-5" dirty="0">
                <a:latin typeface="Arial"/>
                <a:cs typeface="Arial"/>
              </a:rPr>
              <a:t>a</a:t>
            </a:r>
            <a:r>
              <a:rPr sz="3200" i="1" spc="-10" dirty="0">
                <a:latin typeface="Arial"/>
                <a:cs typeface="Arial"/>
              </a:rPr>
              <a:t>p</a:t>
            </a:r>
            <a:r>
              <a:rPr sz="3200" i="1" spc="-5" dirty="0">
                <a:latin typeface="Arial"/>
                <a:cs typeface="Arial"/>
              </a:rPr>
              <a:t>p</a:t>
            </a:r>
            <a:r>
              <a:rPr sz="3200" i="1" dirty="0">
                <a:latin typeface="Arial"/>
                <a:cs typeface="Arial"/>
              </a:rPr>
              <a:t>s</a:t>
            </a:r>
            <a:r>
              <a:rPr sz="3200" i="1" spc="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irectory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5" name="object 17"/>
          <p:cNvSpPr txBox="1"/>
          <p:nvPr/>
        </p:nvSpPr>
        <p:spPr>
          <a:xfrm>
            <a:off x="814069" y="52540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6" name="object 18"/>
          <p:cNvSpPr txBox="1"/>
          <p:nvPr/>
        </p:nvSpPr>
        <p:spPr>
          <a:xfrm>
            <a:off x="1137919" y="5158882"/>
            <a:ext cx="87439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deplo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di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name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7" name="object 19"/>
          <p:cNvSpPr txBox="1"/>
          <p:nvPr/>
        </p:nvSpPr>
        <p:spPr>
          <a:xfrm>
            <a:off x="1281430" y="573507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8" name="object 20"/>
          <p:cNvSpPr txBox="1"/>
          <p:nvPr/>
        </p:nvSpPr>
        <p:spPr>
          <a:xfrm>
            <a:off x="1569719" y="5692806"/>
            <a:ext cx="67392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n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eb</a:t>
            </a:r>
            <a:r>
              <a:rPr sz="2400" spc="-10" dirty="0">
                <a:latin typeface="Arial"/>
                <a:cs typeface="Arial"/>
              </a:rPr>
              <a:t> ap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UR</a:t>
            </a: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Web application configuration(cont.)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3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4"/>
          <p:cNvSpPr txBox="1"/>
          <p:nvPr/>
        </p:nvSpPr>
        <p:spPr>
          <a:xfrm>
            <a:off x="706119" y="1466468"/>
            <a:ext cx="45954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0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tr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bject 5"/>
          <p:cNvSpPr/>
          <p:nvPr/>
        </p:nvSpPr>
        <p:spPr>
          <a:xfrm>
            <a:off x="1343660" y="2160270"/>
            <a:ext cx="1508760" cy="637540"/>
          </a:xfrm>
          <a:custGeom>
            <a:avLst/>
            <a:gdLst/>
            <a:ahLst/>
            <a:cxnLst/>
            <a:rect l="l" t="t" r="r" b="b"/>
            <a:pathLst>
              <a:path w="1508760" h="637539">
                <a:moveTo>
                  <a:pt x="0" y="637539"/>
                </a:moveTo>
                <a:lnTo>
                  <a:pt x="15087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6"/>
          <p:cNvSpPr/>
          <p:nvPr/>
        </p:nvSpPr>
        <p:spPr>
          <a:xfrm>
            <a:off x="2852420" y="2125979"/>
            <a:ext cx="207010" cy="34290"/>
          </a:xfrm>
          <a:custGeom>
            <a:avLst/>
            <a:gdLst/>
            <a:ahLst/>
            <a:cxnLst/>
            <a:rect l="l" t="t" r="r" b="b"/>
            <a:pathLst>
              <a:path w="207010" h="34289">
                <a:moveTo>
                  <a:pt x="0" y="34290"/>
                </a:moveTo>
                <a:lnTo>
                  <a:pt x="2070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7"/>
          <p:cNvSpPr txBox="1"/>
          <p:nvPr/>
        </p:nvSpPr>
        <p:spPr>
          <a:xfrm>
            <a:off x="3150870" y="1979929"/>
            <a:ext cx="2004060" cy="31877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de</a:t>
            </a:r>
            <a:r>
              <a:rPr sz="1400" spc="-10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elope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5" dirty="0">
                <a:latin typeface="Arial"/>
                <a:cs typeface="Arial"/>
              </a:rPr>
              <a:t>'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5" dirty="0">
                <a:latin typeface="Arial"/>
                <a:cs typeface="Arial"/>
              </a:rPr>
              <a:t>o</a:t>
            </a:r>
            <a:r>
              <a:rPr sz="1400" spc="-5" dirty="0">
                <a:latin typeface="Arial"/>
                <a:cs typeface="Arial"/>
              </a:rPr>
              <a:t>je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8"/>
          <p:cNvSpPr/>
          <p:nvPr/>
        </p:nvSpPr>
        <p:spPr>
          <a:xfrm>
            <a:off x="572769" y="2880360"/>
            <a:ext cx="1788160" cy="2390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9"/>
          <p:cNvSpPr/>
          <p:nvPr/>
        </p:nvSpPr>
        <p:spPr>
          <a:xfrm>
            <a:off x="2863850" y="3779520"/>
            <a:ext cx="763270" cy="360680"/>
          </a:xfrm>
          <a:custGeom>
            <a:avLst/>
            <a:gdLst/>
            <a:ahLst/>
            <a:cxnLst/>
            <a:rect l="l" t="t" r="r" b="b"/>
            <a:pathLst>
              <a:path w="763270" h="360679">
                <a:moveTo>
                  <a:pt x="572770" y="0"/>
                </a:moveTo>
                <a:lnTo>
                  <a:pt x="572770" y="90169"/>
                </a:lnTo>
                <a:lnTo>
                  <a:pt x="0" y="90169"/>
                </a:lnTo>
                <a:lnTo>
                  <a:pt x="0" y="270509"/>
                </a:lnTo>
                <a:lnTo>
                  <a:pt x="572770" y="270509"/>
                </a:lnTo>
                <a:lnTo>
                  <a:pt x="572770" y="360679"/>
                </a:lnTo>
                <a:lnTo>
                  <a:pt x="763270" y="180339"/>
                </a:lnTo>
                <a:lnTo>
                  <a:pt x="57277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0"/>
          <p:cNvSpPr/>
          <p:nvPr/>
        </p:nvSpPr>
        <p:spPr>
          <a:xfrm>
            <a:off x="2863850" y="3779520"/>
            <a:ext cx="763270" cy="360680"/>
          </a:xfrm>
          <a:custGeom>
            <a:avLst/>
            <a:gdLst/>
            <a:ahLst/>
            <a:cxnLst/>
            <a:rect l="l" t="t" r="r" b="b"/>
            <a:pathLst>
              <a:path w="763270" h="360679">
                <a:moveTo>
                  <a:pt x="0" y="90169"/>
                </a:moveTo>
                <a:lnTo>
                  <a:pt x="572770" y="90169"/>
                </a:lnTo>
                <a:lnTo>
                  <a:pt x="572770" y="0"/>
                </a:lnTo>
                <a:lnTo>
                  <a:pt x="763270" y="180339"/>
                </a:lnTo>
                <a:lnTo>
                  <a:pt x="572770" y="360679"/>
                </a:lnTo>
                <a:lnTo>
                  <a:pt x="572770" y="270509"/>
                </a:lnTo>
                <a:lnTo>
                  <a:pt x="0" y="270509"/>
                </a:lnTo>
                <a:lnTo>
                  <a:pt x="0" y="901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1"/>
          <p:cNvSpPr/>
          <p:nvPr/>
        </p:nvSpPr>
        <p:spPr>
          <a:xfrm>
            <a:off x="4044950" y="3491229"/>
            <a:ext cx="919479" cy="933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2"/>
          <p:cNvSpPr/>
          <p:nvPr/>
        </p:nvSpPr>
        <p:spPr>
          <a:xfrm>
            <a:off x="5345429" y="3779520"/>
            <a:ext cx="763270" cy="360680"/>
          </a:xfrm>
          <a:custGeom>
            <a:avLst/>
            <a:gdLst/>
            <a:ahLst/>
            <a:cxnLst/>
            <a:rect l="l" t="t" r="r" b="b"/>
            <a:pathLst>
              <a:path w="763270" h="360679">
                <a:moveTo>
                  <a:pt x="572770" y="0"/>
                </a:moveTo>
                <a:lnTo>
                  <a:pt x="572770" y="90169"/>
                </a:lnTo>
                <a:lnTo>
                  <a:pt x="0" y="90169"/>
                </a:lnTo>
                <a:lnTo>
                  <a:pt x="0" y="270509"/>
                </a:lnTo>
                <a:lnTo>
                  <a:pt x="572770" y="270509"/>
                </a:lnTo>
                <a:lnTo>
                  <a:pt x="572770" y="360679"/>
                </a:lnTo>
                <a:lnTo>
                  <a:pt x="763270" y="180339"/>
                </a:lnTo>
                <a:lnTo>
                  <a:pt x="57277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/>
          <p:cNvSpPr/>
          <p:nvPr/>
        </p:nvSpPr>
        <p:spPr>
          <a:xfrm>
            <a:off x="5345429" y="3779520"/>
            <a:ext cx="763270" cy="360680"/>
          </a:xfrm>
          <a:custGeom>
            <a:avLst/>
            <a:gdLst/>
            <a:ahLst/>
            <a:cxnLst/>
            <a:rect l="l" t="t" r="r" b="b"/>
            <a:pathLst>
              <a:path w="763270" h="360679">
                <a:moveTo>
                  <a:pt x="0" y="90169"/>
                </a:moveTo>
                <a:lnTo>
                  <a:pt x="572770" y="90169"/>
                </a:lnTo>
                <a:lnTo>
                  <a:pt x="572770" y="0"/>
                </a:lnTo>
                <a:lnTo>
                  <a:pt x="763270" y="180339"/>
                </a:lnTo>
                <a:lnTo>
                  <a:pt x="572770" y="360679"/>
                </a:lnTo>
                <a:lnTo>
                  <a:pt x="572770" y="270509"/>
                </a:lnTo>
                <a:lnTo>
                  <a:pt x="0" y="270509"/>
                </a:lnTo>
                <a:lnTo>
                  <a:pt x="0" y="901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4"/>
          <p:cNvSpPr/>
          <p:nvPr/>
        </p:nvSpPr>
        <p:spPr>
          <a:xfrm>
            <a:off x="4655820" y="2740660"/>
            <a:ext cx="1311910" cy="687070"/>
          </a:xfrm>
          <a:custGeom>
            <a:avLst/>
            <a:gdLst/>
            <a:ahLst/>
            <a:cxnLst/>
            <a:rect l="l" t="t" r="r" b="b"/>
            <a:pathLst>
              <a:path w="1311910" h="687070">
                <a:moveTo>
                  <a:pt x="0" y="687069"/>
                </a:moveTo>
                <a:lnTo>
                  <a:pt x="13119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5"/>
          <p:cNvSpPr/>
          <p:nvPr/>
        </p:nvSpPr>
        <p:spPr>
          <a:xfrm>
            <a:off x="5967729" y="2706370"/>
            <a:ext cx="52069" cy="34290"/>
          </a:xfrm>
          <a:custGeom>
            <a:avLst/>
            <a:gdLst/>
            <a:ahLst/>
            <a:cxnLst/>
            <a:rect l="l" t="t" r="r" b="b"/>
            <a:pathLst>
              <a:path w="52070" h="34289">
                <a:moveTo>
                  <a:pt x="0" y="34289"/>
                </a:moveTo>
                <a:lnTo>
                  <a:pt x="520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6"/>
          <p:cNvSpPr txBox="1"/>
          <p:nvPr/>
        </p:nvSpPr>
        <p:spPr>
          <a:xfrm>
            <a:off x="6109970" y="2560320"/>
            <a:ext cx="955040" cy="32004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-25" dirty="0">
                <a:latin typeface="Arial"/>
                <a:cs typeface="Arial"/>
              </a:rPr>
              <a:t>w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r </a:t>
            </a:r>
            <a:r>
              <a:rPr sz="1400" spc="0" dirty="0">
                <a:latin typeface="Arial"/>
                <a:cs typeface="Arial"/>
              </a:rPr>
              <a:t>f</a:t>
            </a:r>
            <a:r>
              <a:rPr sz="1400" spc="-5" dirty="0">
                <a:latin typeface="Arial"/>
                <a:cs typeface="Arial"/>
              </a:rPr>
              <a:t>il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17"/>
          <p:cNvSpPr/>
          <p:nvPr/>
        </p:nvSpPr>
        <p:spPr>
          <a:xfrm>
            <a:off x="6490970" y="3261359"/>
            <a:ext cx="3869689" cy="14185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Web application configuration(cont.)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3" name="object 6"/>
          <p:cNvSpPr txBox="1"/>
          <p:nvPr/>
        </p:nvSpPr>
        <p:spPr>
          <a:xfrm>
            <a:off x="706119" y="1466468"/>
            <a:ext cx="22669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R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1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2254250" y="3666671"/>
            <a:ext cx="48228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Arial"/>
                <a:cs typeface="Arial"/>
                <a:hlinkClick r:id="rId3"/>
              </a:rPr>
              <a:t>h</a:t>
            </a:r>
            <a:r>
              <a:rPr sz="1800" dirty="0">
                <a:latin typeface="Arial"/>
                <a:cs typeface="Arial"/>
                <a:hlinkClick r:id="rId3"/>
              </a:rPr>
              <a:t>t</a:t>
            </a:r>
            <a:r>
              <a:rPr sz="1800" spc="-10" dirty="0">
                <a:latin typeface="Arial"/>
                <a:cs typeface="Arial"/>
                <a:hlinkClick r:id="rId3"/>
              </a:rPr>
              <a:t>tp:</a:t>
            </a:r>
            <a:r>
              <a:rPr sz="1800" dirty="0">
                <a:latin typeface="Arial"/>
                <a:cs typeface="Arial"/>
                <a:hlinkClick r:id="rId3"/>
              </a:rPr>
              <a:t>/</a:t>
            </a:r>
            <a:r>
              <a:rPr sz="1800" spc="-5" dirty="0">
                <a:latin typeface="Arial"/>
                <a:cs typeface="Arial"/>
                <a:hlinkClick r:id="rId3"/>
              </a:rPr>
              <a:t>/</a:t>
            </a:r>
            <a:r>
              <a:rPr sz="1800" spc="-40" dirty="0">
                <a:latin typeface="Arial"/>
                <a:cs typeface="Arial"/>
                <a:hlinkClick r:id="rId3"/>
              </a:rPr>
              <a:t>ww</a:t>
            </a:r>
            <a:r>
              <a:rPr sz="1800" spc="-145" dirty="0">
                <a:latin typeface="Arial"/>
                <a:cs typeface="Arial"/>
                <a:hlinkClick r:id="rId3"/>
              </a:rPr>
              <a:t>w</a:t>
            </a:r>
            <a:r>
              <a:rPr sz="1800" dirty="0">
                <a:latin typeface="Arial"/>
                <a:cs typeface="Arial"/>
                <a:hlinkClick r:id="rId3"/>
              </a:rPr>
              <a:t>.</a:t>
            </a:r>
            <a:r>
              <a:rPr sz="1800" spc="-5" dirty="0">
                <a:latin typeface="Arial"/>
                <a:cs typeface="Arial"/>
                <a:hlinkClick r:id="rId3"/>
              </a:rPr>
              <a:t>e</a:t>
            </a:r>
            <a:r>
              <a:rPr sz="1800" spc="-20" dirty="0">
                <a:latin typeface="Arial"/>
                <a:cs typeface="Arial"/>
                <a:hlinkClick r:id="rId3"/>
              </a:rPr>
              <a:t>x</a:t>
            </a:r>
            <a:r>
              <a:rPr sz="1800" spc="-5" dirty="0">
                <a:latin typeface="Arial"/>
                <a:cs typeface="Arial"/>
                <a:hlinkClick r:id="rId3"/>
              </a:rPr>
              <a:t>amp</a:t>
            </a:r>
            <a:r>
              <a:rPr sz="1800" spc="-10" dirty="0">
                <a:latin typeface="Arial"/>
                <a:cs typeface="Arial"/>
                <a:hlinkClick r:id="rId3"/>
              </a:rPr>
              <a:t>l</a:t>
            </a:r>
            <a:r>
              <a:rPr sz="1800" spc="-5" dirty="0">
                <a:latin typeface="Arial"/>
                <a:cs typeface="Arial"/>
                <a:hlinkClick r:id="rId3"/>
              </a:rPr>
              <a:t>e.com/b</a:t>
            </a:r>
            <a:r>
              <a:rPr sz="1800" spc="-15" dirty="0">
                <a:latin typeface="Arial"/>
                <a:cs typeface="Arial"/>
                <a:hlinkClick r:id="rId3"/>
              </a:rPr>
              <a:t>o</a:t>
            </a:r>
            <a:r>
              <a:rPr sz="1800" dirty="0">
                <a:latin typeface="Arial"/>
                <a:cs typeface="Arial"/>
                <a:hlinkClick r:id="rId3"/>
              </a:rPr>
              <a:t>vo</a:t>
            </a:r>
            <a:r>
              <a:rPr sz="1800" spc="-20" dirty="0">
                <a:latin typeface="Arial"/>
                <a:cs typeface="Arial"/>
                <a:hlinkClick r:id="rId3"/>
              </a:rPr>
              <a:t>y</a:t>
            </a:r>
            <a:r>
              <a:rPr sz="1800" spc="-15" dirty="0">
                <a:latin typeface="Arial"/>
                <a:cs typeface="Arial"/>
                <a:hlinkClick r:id="rId3"/>
              </a:rPr>
              <a:t>a</a:t>
            </a:r>
            <a:r>
              <a:rPr sz="1800" spc="-5" dirty="0">
                <a:latin typeface="Arial"/>
                <a:cs typeface="Arial"/>
                <a:hlinkClick r:id="rId3"/>
              </a:rPr>
              <a:t>g</a:t>
            </a:r>
            <a:r>
              <a:rPr sz="1800" spc="-15" dirty="0">
                <a:latin typeface="Arial"/>
                <a:cs typeface="Arial"/>
                <a:hlinkClick r:id="rId3"/>
              </a:rPr>
              <a:t>e</a:t>
            </a:r>
            <a:r>
              <a:rPr sz="1800" dirty="0">
                <a:latin typeface="Arial"/>
                <a:cs typeface="Arial"/>
                <a:hlinkClick r:id="rId3"/>
              </a:rPr>
              <a:t>/</a:t>
            </a:r>
            <a:r>
              <a:rPr sz="1800" spc="-15" dirty="0">
                <a:latin typeface="Arial"/>
                <a:cs typeface="Arial"/>
                <a:hlinkClick r:id="rId3"/>
              </a:rPr>
              <a:t>a</a:t>
            </a:r>
            <a:r>
              <a:rPr sz="1800" spc="-5" dirty="0">
                <a:latin typeface="Arial"/>
                <a:cs typeface="Arial"/>
                <a:hlinkClick r:id="rId3"/>
              </a:rPr>
              <a:t>dd</a:t>
            </a:r>
            <a:r>
              <a:rPr sz="1800" spc="-10" dirty="0">
                <a:latin typeface="Arial"/>
                <a:cs typeface="Arial"/>
                <a:hlinkClick r:id="rId3"/>
              </a:rPr>
              <a:t>C</a:t>
            </a:r>
            <a:r>
              <a:rPr sz="1800" spc="-5" dirty="0">
                <a:latin typeface="Arial"/>
                <a:cs typeface="Arial"/>
                <a:hlinkClick r:id="rId3"/>
              </a:rPr>
              <a:t>a</a:t>
            </a:r>
            <a:r>
              <a:rPr sz="1800" spc="-15" dirty="0">
                <a:latin typeface="Arial"/>
                <a:cs typeface="Arial"/>
                <a:hlinkClick r:id="rId3"/>
              </a:rPr>
              <a:t>d</a:t>
            </a:r>
            <a:r>
              <a:rPr sz="1800" spc="-5" dirty="0">
                <a:latin typeface="Arial"/>
                <a:cs typeface="Arial"/>
                <a:hlinkClick r:id="rId3"/>
              </a:rPr>
              <a:t>d</a:t>
            </a:r>
            <a:r>
              <a:rPr sz="1800" spc="-35" dirty="0">
                <a:latin typeface="Arial"/>
                <a:cs typeface="Arial"/>
                <a:hlinkClick r:id="rId3"/>
              </a:rPr>
              <a:t>y</a:t>
            </a:r>
            <a:r>
              <a:rPr sz="1800" dirty="0">
                <a:latin typeface="Arial"/>
                <a:cs typeface="Arial"/>
                <a:hlinkClick r:id="rId3"/>
              </a:rPr>
              <a:t>/5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8"/>
          <p:cNvSpPr/>
          <p:nvPr/>
        </p:nvSpPr>
        <p:spPr>
          <a:xfrm>
            <a:off x="2467610" y="2256789"/>
            <a:ext cx="1052830" cy="1347470"/>
          </a:xfrm>
          <a:custGeom>
            <a:avLst/>
            <a:gdLst/>
            <a:ahLst/>
            <a:cxnLst/>
            <a:rect l="l" t="t" r="r" b="b"/>
            <a:pathLst>
              <a:path w="1052829" h="1347470">
                <a:moveTo>
                  <a:pt x="0" y="1347470"/>
                </a:moveTo>
                <a:lnTo>
                  <a:pt x="10528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"/>
          <p:cNvSpPr/>
          <p:nvPr/>
        </p:nvSpPr>
        <p:spPr>
          <a:xfrm>
            <a:off x="3520440" y="2204720"/>
            <a:ext cx="208279" cy="52069"/>
          </a:xfrm>
          <a:custGeom>
            <a:avLst/>
            <a:gdLst/>
            <a:ahLst/>
            <a:cxnLst/>
            <a:rect l="l" t="t" r="r" b="b"/>
            <a:pathLst>
              <a:path w="208279" h="52069">
                <a:moveTo>
                  <a:pt x="0" y="52069"/>
                </a:moveTo>
                <a:lnTo>
                  <a:pt x="2082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0"/>
          <p:cNvSpPr txBox="1"/>
          <p:nvPr/>
        </p:nvSpPr>
        <p:spPr>
          <a:xfrm>
            <a:off x="3817620" y="1979929"/>
            <a:ext cx="2005330" cy="49022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30"/>
              </a:lnSpc>
            </a:pPr>
            <a:r>
              <a:rPr sz="1400" spc="-5" dirty="0">
                <a:latin typeface="Arial"/>
                <a:cs typeface="Arial"/>
              </a:rPr>
              <a:t>Co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 c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spc="-10" dirty="0">
                <a:latin typeface="Arial"/>
                <a:cs typeface="Arial"/>
              </a:rPr>
              <a:t>n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  <a:p>
            <a:pPr marL="89535">
              <a:lnSpc>
                <a:spcPts val="1630"/>
              </a:lnSpc>
            </a:pPr>
            <a:r>
              <a:rPr sz="1400" spc="0" dirty="0">
                <a:latin typeface="Arial"/>
                <a:cs typeface="Arial"/>
              </a:rPr>
              <a:t>/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dirty="0">
                <a:latin typeface="Arial"/>
                <a:cs typeface="Arial"/>
              </a:rPr>
              <a:t>f</a:t>
            </a:r>
            <a:r>
              <a:rPr sz="1400" spc="0" dirty="0">
                <a:latin typeface="Arial"/>
                <a:cs typeface="Arial"/>
              </a:rPr>
              <a:t>/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rv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80" dirty="0">
                <a:latin typeface="Arial"/>
                <a:cs typeface="Arial"/>
              </a:rPr>
              <a:t>r</a:t>
            </a:r>
            <a:r>
              <a:rPr sz="1400" spc="0" dirty="0">
                <a:latin typeface="Arial"/>
                <a:cs typeface="Arial"/>
              </a:rPr>
              <a:t>.</a:t>
            </a:r>
            <a:r>
              <a:rPr sz="1400" spc="-20" dirty="0">
                <a:latin typeface="Arial"/>
                <a:cs typeface="Arial"/>
              </a:rPr>
              <a:t>x</a:t>
            </a:r>
            <a:r>
              <a:rPr sz="1400" dirty="0">
                <a:latin typeface="Arial"/>
                <a:cs typeface="Arial"/>
              </a:rPr>
              <a:t>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11"/>
          <p:cNvSpPr/>
          <p:nvPr/>
        </p:nvSpPr>
        <p:spPr>
          <a:xfrm>
            <a:off x="2291079" y="3600450"/>
            <a:ext cx="382270" cy="0"/>
          </a:xfrm>
          <a:custGeom>
            <a:avLst/>
            <a:gdLst/>
            <a:ahLst/>
            <a:cxnLst/>
            <a:rect l="l" t="t" r="r" b="b"/>
            <a:pathLst>
              <a:path w="382269">
                <a:moveTo>
                  <a:pt x="0" y="0"/>
                </a:moveTo>
                <a:lnTo>
                  <a:pt x="3822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2"/>
          <p:cNvSpPr/>
          <p:nvPr/>
        </p:nvSpPr>
        <p:spPr>
          <a:xfrm>
            <a:off x="2863850" y="3600450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0"/>
                </a:moveTo>
                <a:lnTo>
                  <a:pt x="21005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3"/>
          <p:cNvSpPr/>
          <p:nvPr/>
        </p:nvSpPr>
        <p:spPr>
          <a:xfrm>
            <a:off x="4135120" y="2846070"/>
            <a:ext cx="1771650" cy="767080"/>
          </a:xfrm>
          <a:custGeom>
            <a:avLst/>
            <a:gdLst/>
            <a:ahLst/>
            <a:cxnLst/>
            <a:rect l="l" t="t" r="r" b="b"/>
            <a:pathLst>
              <a:path w="1771650" h="767079">
                <a:moveTo>
                  <a:pt x="0" y="767079"/>
                </a:moveTo>
                <a:lnTo>
                  <a:pt x="17716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4"/>
          <p:cNvSpPr/>
          <p:nvPr/>
        </p:nvSpPr>
        <p:spPr>
          <a:xfrm>
            <a:off x="5906770" y="2794000"/>
            <a:ext cx="208279" cy="52069"/>
          </a:xfrm>
          <a:custGeom>
            <a:avLst/>
            <a:gdLst/>
            <a:ahLst/>
            <a:cxnLst/>
            <a:rect l="l" t="t" r="r" b="b"/>
            <a:pathLst>
              <a:path w="208279" h="52069">
                <a:moveTo>
                  <a:pt x="0" y="5207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5"/>
          <p:cNvSpPr txBox="1"/>
          <p:nvPr/>
        </p:nvSpPr>
        <p:spPr>
          <a:xfrm>
            <a:off x="6205220" y="2569210"/>
            <a:ext cx="2005330" cy="49022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25"/>
              </a:lnSpc>
            </a:pPr>
            <a:r>
              <a:rPr sz="1400" spc="-25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ua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hos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spc="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89535">
              <a:lnSpc>
                <a:spcPts val="1625"/>
              </a:lnSpc>
            </a:pPr>
            <a:r>
              <a:rPr sz="1400" spc="0" dirty="0">
                <a:latin typeface="Arial"/>
                <a:cs typeface="Arial"/>
              </a:rPr>
              <a:t>/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5" dirty="0">
                <a:latin typeface="Arial"/>
                <a:cs typeface="Arial"/>
              </a:rPr>
              <a:t>f</a:t>
            </a:r>
            <a:r>
              <a:rPr sz="1400" spc="-5" dirty="0">
                <a:latin typeface="Arial"/>
                <a:cs typeface="Arial"/>
              </a:rPr>
              <a:t>/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80" dirty="0">
                <a:latin typeface="Arial"/>
                <a:cs typeface="Arial"/>
              </a:rPr>
              <a:t>r</a:t>
            </a:r>
            <a:r>
              <a:rPr sz="1400" spc="0" dirty="0">
                <a:latin typeface="Arial"/>
                <a:cs typeface="Arial"/>
              </a:rPr>
              <a:t>.</a:t>
            </a:r>
            <a:r>
              <a:rPr sz="1400" spc="-20" dirty="0">
                <a:latin typeface="Arial"/>
                <a:cs typeface="Arial"/>
              </a:rPr>
              <a:t>x</a:t>
            </a:r>
            <a:r>
              <a:rPr sz="1400" dirty="0">
                <a:latin typeface="Arial"/>
                <a:cs typeface="Arial"/>
              </a:rPr>
              <a:t>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16"/>
          <p:cNvSpPr/>
          <p:nvPr/>
        </p:nvSpPr>
        <p:spPr>
          <a:xfrm>
            <a:off x="4784090" y="3959859"/>
            <a:ext cx="955040" cy="0"/>
          </a:xfrm>
          <a:custGeom>
            <a:avLst/>
            <a:gdLst/>
            <a:ahLst/>
            <a:cxnLst/>
            <a:rect l="l" t="t" r="r" b="b"/>
            <a:pathLst>
              <a:path w="955039">
                <a:moveTo>
                  <a:pt x="0" y="0"/>
                </a:moveTo>
                <a:lnTo>
                  <a:pt x="9550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7"/>
          <p:cNvSpPr/>
          <p:nvPr/>
        </p:nvSpPr>
        <p:spPr>
          <a:xfrm>
            <a:off x="5894070" y="3959859"/>
            <a:ext cx="953769" cy="0"/>
          </a:xfrm>
          <a:custGeom>
            <a:avLst/>
            <a:gdLst/>
            <a:ahLst/>
            <a:cxnLst/>
            <a:rect l="l" t="t" r="r" b="b"/>
            <a:pathLst>
              <a:path w="953770">
                <a:moveTo>
                  <a:pt x="0" y="0"/>
                </a:moveTo>
                <a:lnTo>
                  <a:pt x="9537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8"/>
          <p:cNvSpPr/>
          <p:nvPr/>
        </p:nvSpPr>
        <p:spPr>
          <a:xfrm>
            <a:off x="3374390" y="3967479"/>
            <a:ext cx="1836420" cy="1038860"/>
          </a:xfrm>
          <a:custGeom>
            <a:avLst/>
            <a:gdLst/>
            <a:ahLst/>
            <a:cxnLst/>
            <a:rect l="l" t="t" r="r" b="b"/>
            <a:pathLst>
              <a:path w="1836420" h="1038860">
                <a:moveTo>
                  <a:pt x="1836420" y="0"/>
                </a:moveTo>
                <a:lnTo>
                  <a:pt x="0" y="1038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9"/>
          <p:cNvSpPr/>
          <p:nvPr/>
        </p:nvSpPr>
        <p:spPr>
          <a:xfrm>
            <a:off x="3154679" y="5006340"/>
            <a:ext cx="219710" cy="77470"/>
          </a:xfrm>
          <a:custGeom>
            <a:avLst/>
            <a:gdLst/>
            <a:ahLst/>
            <a:cxnLst/>
            <a:rect l="l" t="t" r="r" b="b"/>
            <a:pathLst>
              <a:path w="219710" h="77470">
                <a:moveTo>
                  <a:pt x="219709" y="0"/>
                </a:moveTo>
                <a:lnTo>
                  <a:pt x="0" y="7747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0"/>
          <p:cNvSpPr txBox="1"/>
          <p:nvPr/>
        </p:nvSpPr>
        <p:spPr>
          <a:xfrm>
            <a:off x="1714500" y="4860290"/>
            <a:ext cx="1432560" cy="36068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t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21"/>
          <p:cNvSpPr/>
          <p:nvPr/>
        </p:nvSpPr>
        <p:spPr>
          <a:xfrm>
            <a:off x="2150110" y="5770879"/>
            <a:ext cx="2386330" cy="539750"/>
          </a:xfrm>
          <a:custGeom>
            <a:avLst/>
            <a:gdLst/>
            <a:ahLst/>
            <a:cxnLst/>
            <a:rect l="l" t="t" r="r" b="b"/>
            <a:pathLst>
              <a:path w="2386329" h="539750">
                <a:moveTo>
                  <a:pt x="2386329" y="0"/>
                </a:moveTo>
                <a:lnTo>
                  <a:pt x="0" y="0"/>
                </a:lnTo>
                <a:lnTo>
                  <a:pt x="0" y="539750"/>
                </a:lnTo>
                <a:lnTo>
                  <a:pt x="2386329" y="539750"/>
                </a:lnTo>
                <a:lnTo>
                  <a:pt x="2386329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2"/>
          <p:cNvSpPr/>
          <p:nvPr/>
        </p:nvSpPr>
        <p:spPr>
          <a:xfrm>
            <a:off x="2150110" y="5770879"/>
            <a:ext cx="2386330" cy="539750"/>
          </a:xfrm>
          <a:custGeom>
            <a:avLst/>
            <a:gdLst/>
            <a:ahLst/>
            <a:cxnLst/>
            <a:rect l="l" t="t" r="r" b="b"/>
            <a:pathLst>
              <a:path w="2386329" h="539750">
                <a:moveTo>
                  <a:pt x="2386329" y="0"/>
                </a:moveTo>
                <a:lnTo>
                  <a:pt x="0" y="0"/>
                </a:lnTo>
                <a:lnTo>
                  <a:pt x="0" y="539750"/>
                </a:lnTo>
                <a:lnTo>
                  <a:pt x="2386329" y="539750"/>
                </a:lnTo>
                <a:lnTo>
                  <a:pt x="23863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3"/>
          <p:cNvSpPr/>
          <p:nvPr/>
        </p:nvSpPr>
        <p:spPr>
          <a:xfrm>
            <a:off x="5027929" y="4025900"/>
            <a:ext cx="1381760" cy="2120900"/>
          </a:xfrm>
          <a:custGeom>
            <a:avLst/>
            <a:gdLst/>
            <a:ahLst/>
            <a:cxnLst/>
            <a:rect l="l" t="t" r="r" b="b"/>
            <a:pathLst>
              <a:path w="1381760" h="2120900">
                <a:moveTo>
                  <a:pt x="1381760" y="0"/>
                </a:moveTo>
                <a:lnTo>
                  <a:pt x="0" y="21209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4"/>
          <p:cNvSpPr/>
          <p:nvPr/>
        </p:nvSpPr>
        <p:spPr>
          <a:xfrm>
            <a:off x="4489450" y="6146800"/>
            <a:ext cx="538480" cy="176530"/>
          </a:xfrm>
          <a:custGeom>
            <a:avLst/>
            <a:gdLst/>
            <a:ahLst/>
            <a:cxnLst/>
            <a:rect l="l" t="t" r="r" b="b"/>
            <a:pathLst>
              <a:path w="538479" h="176529">
                <a:moveTo>
                  <a:pt x="538479" y="0"/>
                </a:moveTo>
                <a:lnTo>
                  <a:pt x="0" y="17653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5"/>
          <p:cNvSpPr txBox="1"/>
          <p:nvPr/>
        </p:nvSpPr>
        <p:spPr>
          <a:xfrm>
            <a:off x="2226310" y="5818576"/>
            <a:ext cx="1529080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apping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30"/>
              </a:lnSpc>
            </a:pPr>
            <a:r>
              <a:rPr sz="1400" spc="0" dirty="0">
                <a:latin typeface="Arial"/>
                <a:cs typeface="Arial"/>
              </a:rPr>
              <a:t>/</a:t>
            </a:r>
            <a:r>
              <a:rPr sz="1400" spc="5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EB</a:t>
            </a:r>
            <a:r>
              <a:rPr sz="1400" spc="-10" dirty="0">
                <a:latin typeface="Arial"/>
                <a:cs typeface="Arial"/>
              </a:rPr>
              <a:t>-</a:t>
            </a:r>
            <a:r>
              <a:rPr sz="1400" spc="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spc="0" dirty="0">
                <a:latin typeface="Arial"/>
                <a:cs typeface="Arial"/>
              </a:rPr>
              <a:t>/</a:t>
            </a:r>
            <a:r>
              <a:rPr sz="1400" spc="-25" dirty="0">
                <a:latin typeface="Arial"/>
                <a:cs typeface="Arial"/>
              </a:rPr>
              <a:t>w</a:t>
            </a:r>
            <a:r>
              <a:rPr sz="1400" spc="-5" dirty="0">
                <a:latin typeface="Arial"/>
                <a:cs typeface="Arial"/>
              </a:rPr>
              <a:t>eb</a:t>
            </a:r>
            <a:r>
              <a:rPr sz="1400" spc="10" dirty="0">
                <a:latin typeface="Arial"/>
                <a:cs typeface="Arial"/>
              </a:rPr>
              <a:t>.</a:t>
            </a:r>
            <a:r>
              <a:rPr sz="1400" spc="-20" dirty="0">
                <a:latin typeface="Arial"/>
                <a:cs typeface="Arial"/>
              </a:rPr>
              <a:t>x</a:t>
            </a:r>
            <a:r>
              <a:rPr sz="1400" dirty="0">
                <a:latin typeface="Arial"/>
                <a:cs typeface="Arial"/>
              </a:rPr>
              <a:t>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26"/>
          <p:cNvSpPr/>
          <p:nvPr/>
        </p:nvSpPr>
        <p:spPr>
          <a:xfrm>
            <a:off x="7056119" y="3916679"/>
            <a:ext cx="473709" cy="1168400"/>
          </a:xfrm>
          <a:custGeom>
            <a:avLst/>
            <a:gdLst/>
            <a:ahLst/>
            <a:cxnLst/>
            <a:rect l="l" t="t" r="r" b="b"/>
            <a:pathLst>
              <a:path w="473709" h="1168400">
                <a:moveTo>
                  <a:pt x="0" y="0"/>
                </a:moveTo>
                <a:lnTo>
                  <a:pt x="473709" y="11684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7"/>
          <p:cNvSpPr/>
          <p:nvPr/>
        </p:nvSpPr>
        <p:spPr>
          <a:xfrm>
            <a:off x="7529830" y="5085079"/>
            <a:ext cx="208279" cy="49530"/>
          </a:xfrm>
          <a:custGeom>
            <a:avLst/>
            <a:gdLst/>
            <a:ahLst/>
            <a:cxnLst/>
            <a:rect l="l" t="t" r="r" b="b"/>
            <a:pathLst>
              <a:path w="208279" h="49529">
                <a:moveTo>
                  <a:pt x="0" y="0"/>
                </a:moveTo>
                <a:lnTo>
                  <a:pt x="208279" y="4953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8"/>
          <p:cNvSpPr txBox="1"/>
          <p:nvPr/>
        </p:nvSpPr>
        <p:spPr>
          <a:xfrm>
            <a:off x="7828280" y="4909820"/>
            <a:ext cx="2004060" cy="30988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ss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d </a:t>
            </a:r>
            <a:r>
              <a:rPr sz="1400" spc="-5" dirty="0">
                <a:latin typeface="Arial"/>
                <a:cs typeface="Arial"/>
              </a:rPr>
              <a:t>b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et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Web application configuration(cont.)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object 5"/>
          <p:cNvSpPr txBox="1"/>
          <p:nvPr/>
        </p:nvSpPr>
        <p:spPr>
          <a:xfrm>
            <a:off x="381000" y="15908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40" name="object 6"/>
          <p:cNvSpPr txBox="1"/>
          <p:nvPr/>
        </p:nvSpPr>
        <p:spPr>
          <a:xfrm>
            <a:off x="706119" y="1466468"/>
            <a:ext cx="3909695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ourier New"/>
                <a:cs typeface="Courier New"/>
              </a:rPr>
              <a:t>R</a:t>
            </a:r>
            <a:r>
              <a:rPr sz="3200" spc="5" dirty="0">
                <a:latin typeface="Courier New"/>
                <a:cs typeface="Courier New"/>
              </a:rPr>
              <a:t>O</a:t>
            </a:r>
            <a:r>
              <a:rPr sz="3200" spc="-5" dirty="0">
                <a:latin typeface="Courier New"/>
                <a:cs typeface="Courier New"/>
              </a:rPr>
              <a:t>O</a:t>
            </a:r>
            <a:r>
              <a:rPr sz="3200" dirty="0">
                <a:latin typeface="Courier New"/>
                <a:cs typeface="Courier New"/>
              </a:rPr>
              <a:t>T</a:t>
            </a:r>
            <a:r>
              <a:rPr sz="3200" spc="-1045" dirty="0">
                <a:latin typeface="Courier New"/>
                <a:cs typeface="Courier New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pp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1" name="object 7"/>
          <p:cNvSpPr txBox="1"/>
          <p:nvPr/>
        </p:nvSpPr>
        <p:spPr>
          <a:xfrm>
            <a:off x="814069" y="22238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2" name="object 8"/>
          <p:cNvSpPr txBox="1"/>
          <p:nvPr/>
        </p:nvSpPr>
        <p:spPr>
          <a:xfrm>
            <a:off x="1137919" y="2128662"/>
            <a:ext cx="3964304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le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unde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/</a:t>
            </a:r>
            <a:r>
              <a:rPr sz="2800" i="1" spc="-15" dirty="0">
                <a:latin typeface="Arial"/>
                <a:cs typeface="Arial"/>
              </a:rPr>
              <a:t>w</a:t>
            </a:r>
            <a:r>
              <a:rPr sz="2800" i="1" spc="10" dirty="0">
                <a:latin typeface="Arial"/>
                <a:cs typeface="Arial"/>
              </a:rPr>
              <a:t>e</a:t>
            </a:r>
            <a:r>
              <a:rPr sz="2800" i="1" spc="-10" dirty="0">
                <a:latin typeface="Arial"/>
                <a:cs typeface="Arial"/>
              </a:rPr>
              <a:t>b</a:t>
            </a:r>
            <a:r>
              <a:rPr sz="2800" i="1" spc="-5" dirty="0">
                <a:latin typeface="Arial"/>
                <a:cs typeface="Arial"/>
              </a:rPr>
              <a:t>a</a:t>
            </a:r>
            <a:r>
              <a:rPr sz="2800" i="1" spc="10" dirty="0">
                <a:latin typeface="Arial"/>
                <a:cs typeface="Arial"/>
              </a:rPr>
              <a:t>p</a:t>
            </a:r>
            <a:r>
              <a:rPr sz="2800" i="1" spc="-10" dirty="0">
                <a:latin typeface="Arial"/>
                <a:cs typeface="Arial"/>
              </a:rPr>
              <a:t>p</a:t>
            </a:r>
            <a:r>
              <a:rPr sz="2800" i="1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ault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9"/>
          <p:cNvSpPr txBox="1"/>
          <p:nvPr/>
        </p:nvSpPr>
        <p:spPr>
          <a:xfrm>
            <a:off x="814069" y="27623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44" name="object 10"/>
          <p:cNvSpPr txBox="1"/>
          <p:nvPr/>
        </p:nvSpPr>
        <p:spPr>
          <a:xfrm>
            <a:off x="1281430" y="324333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45" name="object 11"/>
          <p:cNvSpPr txBox="1"/>
          <p:nvPr/>
        </p:nvSpPr>
        <p:spPr>
          <a:xfrm>
            <a:off x="1569719" y="3202336"/>
            <a:ext cx="50673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ex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eed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b</a:t>
            </a:r>
            <a:r>
              <a:rPr sz="2400" dirty="0">
                <a:latin typeface="Arial"/>
                <a:cs typeface="Arial"/>
              </a:rPr>
              <a:t>e s</a:t>
            </a:r>
            <a:r>
              <a:rPr sz="2400" spc="-10" dirty="0">
                <a:latin typeface="Arial"/>
                <a:cs typeface="Arial"/>
              </a:rPr>
              <a:t>pe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ifi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" name="object 12"/>
          <p:cNvSpPr txBox="1"/>
          <p:nvPr/>
        </p:nvSpPr>
        <p:spPr>
          <a:xfrm>
            <a:off x="1785620" y="371462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7" name="object 13"/>
          <p:cNvSpPr txBox="1"/>
          <p:nvPr/>
        </p:nvSpPr>
        <p:spPr>
          <a:xfrm>
            <a:off x="2001520" y="3646090"/>
            <a:ext cx="23710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</a:rPr>
              <a:t>tt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p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</a:rPr>
              <a:t>://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ca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</a:rPr>
              <a:t>t: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80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8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0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/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Web application configuration(cont.)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66468"/>
            <a:ext cx="75660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spc="-10" dirty="0">
                <a:latin typeface="Arial"/>
                <a:cs typeface="Arial"/>
              </a:rPr>
              <a:t>ME</a:t>
            </a:r>
            <a:r>
              <a:rPr sz="3200" i="1" spc="-240" dirty="0">
                <a:latin typeface="Arial"/>
                <a:cs typeface="Arial"/>
              </a:rPr>
              <a:t>T</a:t>
            </a:r>
            <a:r>
              <a:rPr sz="3200" i="1" dirty="0">
                <a:latin typeface="Arial"/>
                <a:cs typeface="Arial"/>
              </a:rPr>
              <a:t>A</a:t>
            </a:r>
            <a:r>
              <a:rPr sz="3200" i="1" spc="-5" dirty="0">
                <a:latin typeface="Arial"/>
                <a:cs typeface="Arial"/>
              </a:rPr>
              <a:t>-</a:t>
            </a:r>
            <a:r>
              <a:rPr sz="3200" i="1" spc="-15" dirty="0">
                <a:latin typeface="Arial"/>
                <a:cs typeface="Arial"/>
              </a:rPr>
              <a:t>I</a:t>
            </a:r>
            <a:r>
              <a:rPr sz="3200" i="1" spc="5" dirty="0">
                <a:latin typeface="Arial"/>
                <a:cs typeface="Arial"/>
              </a:rPr>
              <a:t>N</a:t>
            </a:r>
            <a:r>
              <a:rPr sz="3200" i="1" spc="-5" dirty="0">
                <a:latin typeface="Arial"/>
                <a:cs typeface="Arial"/>
              </a:rPr>
              <a:t>F</a:t>
            </a:r>
            <a:r>
              <a:rPr sz="3200" i="1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di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ry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o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tio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fil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137919" y="2093102"/>
            <a:ext cx="8928100" cy="1315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i="1" dirty="0">
                <a:latin typeface="Arial"/>
                <a:cs typeface="Arial"/>
              </a:rPr>
              <a:t>con</a:t>
            </a:r>
            <a:r>
              <a:rPr sz="2800" i="1" spc="-5" dirty="0">
                <a:latin typeface="Arial"/>
                <a:cs typeface="Arial"/>
              </a:rPr>
              <a:t>te</a:t>
            </a:r>
            <a:r>
              <a:rPr sz="2800" i="1" spc="5" dirty="0">
                <a:latin typeface="Arial"/>
                <a:cs typeface="Arial"/>
              </a:rPr>
              <a:t>x</a:t>
            </a:r>
            <a:r>
              <a:rPr sz="2800" i="1" spc="-15" dirty="0">
                <a:latin typeface="Arial"/>
                <a:cs typeface="Arial"/>
              </a:rPr>
              <a:t>t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spc="5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if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figu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800" i="1" spc="-15" dirty="0">
                <a:latin typeface="Arial"/>
                <a:cs typeface="Arial"/>
              </a:rPr>
              <a:t>M</a:t>
            </a:r>
            <a:r>
              <a:rPr sz="2800" i="1" spc="-10" dirty="0">
                <a:latin typeface="Arial"/>
                <a:cs typeface="Arial"/>
              </a:rPr>
              <a:t>A</a:t>
            </a:r>
            <a:r>
              <a:rPr sz="2800" i="1" spc="-5" dirty="0">
                <a:latin typeface="Arial"/>
                <a:cs typeface="Arial"/>
              </a:rPr>
              <a:t>NI</a:t>
            </a:r>
            <a:r>
              <a:rPr sz="2800" i="1" spc="-20" dirty="0">
                <a:latin typeface="Arial"/>
                <a:cs typeface="Arial"/>
              </a:rPr>
              <a:t>F</a:t>
            </a:r>
            <a:r>
              <a:rPr sz="2800" i="1" spc="-10" dirty="0">
                <a:latin typeface="Arial"/>
                <a:cs typeface="Arial"/>
              </a:rPr>
              <a:t>ES</a:t>
            </a:r>
            <a:r>
              <a:rPr sz="2800" i="1" spc="-260" dirty="0">
                <a:latin typeface="Arial"/>
                <a:cs typeface="Arial"/>
              </a:rPr>
              <a:t>T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spc="-15" dirty="0">
                <a:latin typeface="Arial"/>
                <a:cs typeface="Arial"/>
              </a:rPr>
              <a:t>M</a:t>
            </a:r>
            <a:r>
              <a:rPr sz="2800" i="1" spc="-5" dirty="0">
                <a:latin typeface="Arial"/>
                <a:cs typeface="Arial"/>
              </a:rPr>
              <a:t>F</a:t>
            </a:r>
            <a:r>
              <a:rPr sz="2800" i="1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814069" y="31230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1281430" y="36040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1569719" y="3561746"/>
            <a:ext cx="2565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do</a:t>
            </a:r>
            <a:r>
              <a:rPr sz="2400" spc="-13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Deployment descriptor web.xml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706119" y="1466468"/>
            <a:ext cx="6565265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0500"/>
              </a:lnSpc>
            </a:pPr>
            <a:r>
              <a:rPr sz="3200" spc="-5" dirty="0">
                <a:latin typeface="Arial"/>
                <a:cs typeface="Arial"/>
              </a:rPr>
              <a:t>Ap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-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fi</a:t>
            </a:r>
            <a:r>
              <a:rPr sz="3200" dirty="0">
                <a:latin typeface="Arial"/>
                <a:cs typeface="Arial"/>
              </a:rPr>
              <a:t>c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lo</a:t>
            </a:r>
            <a:r>
              <a:rPr sz="3200" spc="5" dirty="0">
                <a:latin typeface="Arial"/>
                <a:cs typeface="Arial"/>
              </a:rPr>
              <a:t>y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ile </a:t>
            </a:r>
            <a:r>
              <a:rPr sz="3200" dirty="0">
                <a:latin typeface="Arial"/>
                <a:cs typeface="Arial"/>
              </a:rPr>
              <a:t>key</a:t>
            </a:r>
            <a:r>
              <a:rPr sz="3200" spc="-5" dirty="0">
                <a:latin typeface="Arial"/>
                <a:cs typeface="Arial"/>
              </a:rPr>
              <a:t> el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me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381000" y="2209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8"/>
          <p:cNvSpPr txBox="1"/>
          <p:nvPr/>
        </p:nvSpPr>
        <p:spPr>
          <a:xfrm>
            <a:off x="814069" y="28359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9"/>
          <p:cNvSpPr txBox="1"/>
          <p:nvPr/>
        </p:nvSpPr>
        <p:spPr>
          <a:xfrm>
            <a:off x="1137919" y="2729372"/>
            <a:ext cx="7871459" cy="797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279"/>
              </a:lnSpc>
            </a:pPr>
            <a:r>
              <a:rPr sz="2800" spc="-5" dirty="0">
                <a:latin typeface="Courier New"/>
                <a:cs typeface="Courier New"/>
              </a:rPr>
              <a:t>&lt;context-param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hani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sed</a:t>
            </a:r>
            <a:r>
              <a:rPr sz="2800" spc="-5" dirty="0">
                <a:latin typeface="Arial"/>
                <a:cs typeface="Arial"/>
              </a:rPr>
              <a:t> fo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set</a:t>
            </a:r>
            <a:r>
              <a:rPr sz="2800" spc="-5" dirty="0">
                <a:latin typeface="Arial"/>
                <a:cs typeface="Arial"/>
              </a:rPr>
              <a:t>ting 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</a:t>
            </a:r>
            <a:r>
              <a:rPr sz="2800" spc="5" dirty="0">
                <a:latin typeface="Arial"/>
                <a:cs typeface="Arial"/>
              </a:rPr>
              <a:t>-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tial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zat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parame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</a:t>
            </a:r>
          </a:p>
        </p:txBody>
      </p:sp>
      <p:sp>
        <p:nvSpPr>
          <p:cNvPr id="24" name="object 10"/>
          <p:cNvSpPr txBox="1"/>
          <p:nvPr/>
        </p:nvSpPr>
        <p:spPr>
          <a:xfrm>
            <a:off x="1281430" y="372974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5" name="object 11"/>
          <p:cNvSpPr txBox="1"/>
          <p:nvPr/>
        </p:nvSpPr>
        <p:spPr>
          <a:xfrm>
            <a:off x="1569719" y="3679856"/>
            <a:ext cx="607187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&lt;param-name</a:t>
            </a:r>
            <a:r>
              <a:rPr sz="2400" dirty="0">
                <a:latin typeface="Courier New"/>
                <a:cs typeface="Courier New"/>
              </a:rPr>
              <a:t>&gt;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&lt;param-value&gt;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6" name="object 12"/>
          <p:cNvSpPr txBox="1"/>
          <p:nvPr/>
        </p:nvSpPr>
        <p:spPr>
          <a:xfrm>
            <a:off x="814069" y="42558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3"/>
          <p:cNvSpPr txBox="1"/>
          <p:nvPr/>
        </p:nvSpPr>
        <p:spPr>
          <a:xfrm>
            <a:off x="1137919" y="4149232"/>
            <a:ext cx="9063990" cy="797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279"/>
              </a:lnSpc>
            </a:pPr>
            <a:r>
              <a:rPr sz="2800" spc="-5" dirty="0">
                <a:latin typeface="Courier New"/>
                <a:cs typeface="Courier New"/>
              </a:rPr>
              <a:t>&lt;filter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mponen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ep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c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ent reque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pons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appl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so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t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oc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14"/>
          <p:cNvSpPr txBox="1"/>
          <p:nvPr/>
        </p:nvSpPr>
        <p:spPr>
          <a:xfrm>
            <a:off x="1281430" y="5141981"/>
            <a:ext cx="139700" cy="709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9" name="object 15"/>
          <p:cNvSpPr txBox="1"/>
          <p:nvPr/>
        </p:nvSpPr>
        <p:spPr>
          <a:xfrm>
            <a:off x="1569719" y="5099716"/>
            <a:ext cx="6352540" cy="802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mpr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&lt;filter-name&gt;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&lt;filter-class&gt;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The evolution of the web(cont.)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140" y="1329978"/>
            <a:ext cx="10063663" cy="555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Deployment descriptor web.xml(cont)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706119" y="1466468"/>
            <a:ext cx="24161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key</a:t>
            </a:r>
            <a:r>
              <a:rPr sz="3200" spc="-5" dirty="0">
                <a:latin typeface="Arial"/>
                <a:cs typeface="Arial"/>
              </a:rPr>
              <a:t> el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me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81406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1137919" y="2093102"/>
            <a:ext cx="8881745" cy="797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279"/>
              </a:lnSpc>
            </a:pPr>
            <a:r>
              <a:rPr sz="2800" spc="-5" dirty="0">
                <a:latin typeface="Courier New"/>
                <a:cs typeface="Courier New"/>
              </a:rPr>
              <a:t>&lt;listener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co</a:t>
            </a:r>
            <a:r>
              <a:rPr sz="2800" spc="-5" dirty="0">
                <a:latin typeface="Arial"/>
                <a:cs typeface="Arial"/>
              </a:rPr>
              <a:t>mponen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des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g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pon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even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appli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1281430" y="308585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0" name="object 10"/>
          <p:cNvSpPr txBox="1"/>
          <p:nvPr/>
        </p:nvSpPr>
        <p:spPr>
          <a:xfrm>
            <a:off x="1569719" y="3043586"/>
            <a:ext cx="70167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rt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op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pp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rt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op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11"/>
          <p:cNvSpPr txBox="1"/>
          <p:nvPr/>
        </p:nvSpPr>
        <p:spPr>
          <a:xfrm>
            <a:off x="814069" y="36030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1137919" y="3496452"/>
            <a:ext cx="9224010" cy="797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279"/>
              </a:lnSpc>
            </a:pPr>
            <a:r>
              <a:rPr sz="2800" spc="-5" dirty="0">
                <a:latin typeface="Courier New"/>
                <a:cs typeface="Courier New"/>
              </a:rPr>
              <a:t>&lt;servlet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de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as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ign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it</a:t>
            </a:r>
            <a:r>
              <a:rPr sz="2800" dirty="0">
                <a:latin typeface="Arial"/>
                <a:cs typeface="Arial"/>
              </a:rPr>
              <a:t> a</a:t>
            </a:r>
            <a:r>
              <a:rPr sz="2800" spc="-5" dirty="0">
                <a:latin typeface="Arial"/>
                <a:cs typeface="Arial"/>
              </a:rPr>
              <a:t> uni</a:t>
            </a:r>
            <a:r>
              <a:rPr sz="2800" spc="10" dirty="0">
                <a:latin typeface="Arial"/>
                <a:cs typeface="Arial"/>
              </a:rPr>
              <a:t>q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na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whi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re</a:t>
            </a:r>
            <a:r>
              <a:rPr sz="2800" spc="5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ence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it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full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qual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fie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las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nam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13"/>
          <p:cNvSpPr txBox="1"/>
          <p:nvPr/>
        </p:nvSpPr>
        <p:spPr>
          <a:xfrm>
            <a:off x="1252219" y="5194300"/>
            <a:ext cx="8187690" cy="92583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rvle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latin typeface="Consolas"/>
                <a:cs typeface="Consolas"/>
              </a:rPr>
              <a:t>c</a:t>
            </a:r>
            <a:r>
              <a:rPr sz="1400" spc="-10" dirty="0">
                <a:latin typeface="Consolas"/>
                <a:cs typeface="Consolas"/>
              </a:rPr>
              <a:t>ontr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leur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clas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org.</a:t>
            </a:r>
            <a:r>
              <a:rPr sz="1400" spc="-15" dirty="0">
                <a:latin typeface="Consolas"/>
                <a:cs typeface="Consolas"/>
              </a:rPr>
              <a:t>b</a:t>
            </a:r>
            <a:r>
              <a:rPr sz="1400" spc="-10" dirty="0">
                <a:latin typeface="Consolas"/>
                <a:cs typeface="Consolas"/>
              </a:rPr>
              <a:t>ovo</a:t>
            </a:r>
            <a:r>
              <a:rPr sz="1400" spc="-15" dirty="0">
                <a:latin typeface="Consolas"/>
                <a:cs typeface="Consolas"/>
              </a:rPr>
              <a:t>y</a:t>
            </a:r>
            <a:r>
              <a:rPr sz="1400" spc="-10" dirty="0">
                <a:latin typeface="Consolas"/>
                <a:cs typeface="Consolas"/>
              </a:rPr>
              <a:t>age.s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rvle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.Co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trole</a:t>
            </a:r>
            <a:r>
              <a:rPr sz="1400" spc="-15" dirty="0">
                <a:latin typeface="Consolas"/>
                <a:cs typeface="Consolas"/>
              </a:rPr>
              <a:t>u</a:t>
            </a:r>
            <a:r>
              <a:rPr sz="1400" spc="-10" dirty="0">
                <a:latin typeface="Consolas"/>
                <a:cs typeface="Consolas"/>
              </a:rPr>
              <a:t>rSer</a:t>
            </a:r>
            <a:r>
              <a:rPr sz="1400" spc="-15" dirty="0">
                <a:latin typeface="Consolas"/>
                <a:cs typeface="Consolas"/>
              </a:rPr>
              <a:t>v</a:t>
            </a:r>
            <a:r>
              <a:rPr sz="1400" spc="-10" dirty="0">
                <a:latin typeface="Consolas"/>
                <a:cs typeface="Consolas"/>
              </a:rPr>
              <a:t>le</a:t>
            </a:r>
            <a:r>
              <a:rPr sz="1400" spc="30" dirty="0">
                <a:latin typeface="Consolas"/>
                <a:cs typeface="Consolas"/>
              </a:rPr>
              <a:t>t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serv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et-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las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90170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ervlet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Deployment descriptor web.xml(cont)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66468"/>
            <a:ext cx="24161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key</a:t>
            </a:r>
            <a:r>
              <a:rPr sz="3200" spc="-5" dirty="0">
                <a:latin typeface="Arial"/>
                <a:cs typeface="Arial"/>
              </a:rPr>
              <a:t> el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me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81406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8"/>
          <p:cNvSpPr txBox="1"/>
          <p:nvPr/>
        </p:nvSpPr>
        <p:spPr>
          <a:xfrm>
            <a:off x="1137919" y="2093102"/>
            <a:ext cx="9127490" cy="797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279"/>
              </a:lnSpc>
            </a:pPr>
            <a:r>
              <a:rPr sz="2800" spc="-5" dirty="0">
                <a:latin typeface="Courier New"/>
                <a:cs typeface="Courier New"/>
              </a:rPr>
              <a:t>&lt;servlet-mapping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speci</a:t>
            </a:r>
            <a:r>
              <a:rPr sz="2800" spc="-5" dirty="0">
                <a:latin typeface="Arial"/>
                <a:cs typeface="Arial"/>
              </a:rPr>
              <a:t>fie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be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ee</a:t>
            </a:r>
            <a:r>
              <a:rPr sz="2800" dirty="0">
                <a:latin typeface="Arial"/>
                <a:cs typeface="Arial"/>
              </a:rPr>
              <a:t>n a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ter</a:t>
            </a:r>
            <a:r>
              <a:rPr sz="2800" dirty="0"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9"/>
          <p:cNvSpPr txBox="1"/>
          <p:nvPr/>
        </p:nvSpPr>
        <p:spPr>
          <a:xfrm>
            <a:off x="2636520" y="3420109"/>
            <a:ext cx="6145530" cy="196977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mappi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ervl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co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trol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u</a:t>
            </a:r>
            <a:r>
              <a:rPr sz="1400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servl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rl-p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5" dirty="0">
                <a:latin typeface="Consolas"/>
                <a:cs typeface="Consolas"/>
              </a:rPr>
              <a:t>/</a:t>
            </a:r>
            <a:r>
              <a:rPr sz="1400" spc="-10" dirty="0">
                <a:latin typeface="Consolas"/>
                <a:cs typeface="Consolas"/>
              </a:rPr>
              <a:t>co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trol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u</a:t>
            </a:r>
            <a:r>
              <a:rPr sz="1400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url-p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8900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vlet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mapp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400">
              <a:latin typeface="Times New Roman"/>
              <a:cs typeface="Times New Roman"/>
            </a:endParaRPr>
          </a:p>
          <a:p>
            <a:pPr marL="88900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mappi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ervl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co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trol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u</a:t>
            </a:r>
            <a:r>
              <a:rPr sz="1400" dirty="0"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servl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rl-p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/in</a:t>
            </a:r>
            <a:r>
              <a:rPr sz="1400" spc="-15" dirty="0">
                <a:latin typeface="Consolas"/>
                <a:cs typeface="Consolas"/>
              </a:rPr>
              <a:t>d</a:t>
            </a:r>
            <a:r>
              <a:rPr sz="1400" spc="-10" dirty="0">
                <a:latin typeface="Consolas"/>
                <a:cs typeface="Consolas"/>
              </a:rPr>
              <a:t>ex.</a:t>
            </a:r>
            <a:r>
              <a:rPr sz="1400" spc="-15" dirty="0">
                <a:latin typeface="Consolas"/>
                <a:cs typeface="Consolas"/>
              </a:rPr>
              <a:t>j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dirty="0"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rl-pa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ter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8900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vlet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mapp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Deployment descriptor web.xml(cont)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24161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key</a:t>
            </a:r>
            <a:r>
              <a:rPr sz="3200" spc="-5" dirty="0">
                <a:latin typeface="Arial"/>
                <a:cs typeface="Arial"/>
              </a:rPr>
              <a:t> el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me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81406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1137919" y="2093102"/>
            <a:ext cx="7858759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&lt;session-config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&lt;session-timeout&gt;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1281430" y="269088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8" name="object 10"/>
          <p:cNvSpPr txBox="1"/>
          <p:nvPr/>
        </p:nvSpPr>
        <p:spPr>
          <a:xfrm>
            <a:off x="1654810" y="2648616"/>
            <a:ext cx="54921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sess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dirty="0">
                <a:latin typeface="Arial"/>
                <a:cs typeface="Arial"/>
              </a:rPr>
              <a:t>me</a:t>
            </a:r>
            <a:r>
              <a:rPr sz="2400" spc="-10" dirty="0">
                <a:latin typeface="Arial"/>
                <a:cs typeface="Arial"/>
              </a:rPr>
              <a:t>ou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ue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1"/>
          <p:cNvSpPr txBox="1"/>
          <p:nvPr/>
        </p:nvSpPr>
        <p:spPr>
          <a:xfrm>
            <a:off x="814069" y="32080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137919" y="3101482"/>
            <a:ext cx="9122410" cy="797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279"/>
              </a:lnSpc>
            </a:pPr>
            <a:r>
              <a:rPr sz="2800" spc="-5" dirty="0">
                <a:latin typeface="Courier New"/>
                <a:cs typeface="Courier New"/>
              </a:rPr>
              <a:t>&lt;welcome-file-list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ine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ult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esour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,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l 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o </a:t>
            </a:r>
            <a:r>
              <a:rPr sz="2800" spc="-5" dirty="0">
                <a:latin typeface="Arial"/>
                <a:cs typeface="Arial"/>
              </a:rPr>
              <a:t>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our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pec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fie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UR</a:t>
            </a:r>
            <a:r>
              <a:rPr sz="2800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1281430" y="409423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1569719" y="4051966"/>
            <a:ext cx="87318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80"/>
              </a:lnSpc>
            </a:pP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://l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ca</a:t>
            </a:r>
            <a:r>
              <a:rPr sz="2400" spc="-15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st: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8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0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80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/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ov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y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ag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00007F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q</a:t>
            </a:r>
            <a:r>
              <a:rPr sz="2400" spc="-15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i</a:t>
            </a:r>
            <a:r>
              <a:rPr sz="2400" i="1" spc="-10" dirty="0">
                <a:latin typeface="Arial"/>
                <a:cs typeface="Arial"/>
              </a:rPr>
              <a:t>nde</a:t>
            </a: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i="1" spc="0" dirty="0">
                <a:latin typeface="Arial"/>
                <a:cs typeface="Arial"/>
              </a:rPr>
              <a:t>.</a:t>
            </a:r>
            <a:r>
              <a:rPr sz="2400" i="1" spc="-5" dirty="0">
                <a:latin typeface="Arial"/>
                <a:cs typeface="Arial"/>
              </a:rPr>
              <a:t>j</a:t>
            </a:r>
            <a:r>
              <a:rPr sz="2400" i="1" spc="-10" dirty="0">
                <a:latin typeface="Arial"/>
                <a:cs typeface="Arial"/>
              </a:rPr>
              <a:t>s</a:t>
            </a:r>
            <a:r>
              <a:rPr sz="2400" i="1" dirty="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80"/>
              </a:lnSpc>
            </a:pPr>
            <a:r>
              <a:rPr sz="2400" dirty="0">
                <a:latin typeface="Arial"/>
                <a:cs typeface="Arial"/>
              </a:rPr>
              <a:t>re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2959100" y="5040629"/>
            <a:ext cx="4773930" cy="71628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4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w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lcom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-fi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e-lis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wel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ome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index</a:t>
            </a:r>
            <a:r>
              <a:rPr sz="1400" spc="-15" dirty="0">
                <a:latin typeface="Consolas"/>
                <a:cs typeface="Consolas"/>
              </a:rPr>
              <a:t>.</a:t>
            </a:r>
            <a:r>
              <a:rPr sz="1400" spc="-10" dirty="0">
                <a:latin typeface="Consolas"/>
                <a:cs typeface="Consolas"/>
              </a:rPr>
              <a:t>js</a:t>
            </a:r>
            <a:r>
              <a:rPr sz="1400" dirty="0">
                <a:latin typeface="Consolas"/>
                <a:cs typeface="Consolas"/>
              </a:rPr>
              <a:t>p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wel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ome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fil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w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elco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e-f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le-li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Deployment descriptor web.xml(cont)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477519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801369" y="1466468"/>
            <a:ext cx="24161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key 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le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909319" y="21997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8"/>
          <p:cNvSpPr txBox="1"/>
          <p:nvPr/>
        </p:nvSpPr>
        <p:spPr>
          <a:xfrm>
            <a:off x="1233169" y="2093102"/>
            <a:ext cx="6837680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&lt;error-page</a:t>
            </a:r>
            <a:r>
              <a:rPr sz="2800" dirty="0">
                <a:latin typeface="Courier New"/>
                <a:cs typeface="Courier New"/>
              </a:rPr>
              <a:t>&gt;</a:t>
            </a:r>
            <a:r>
              <a:rPr sz="2800" spc="-90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page</a:t>
            </a:r>
            <a:r>
              <a:rPr sz="2800" dirty="0">
                <a:latin typeface="Arial"/>
                <a:cs typeface="Arial"/>
              </a:rPr>
              <a:t>s con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gura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9"/>
          <p:cNvSpPr txBox="1"/>
          <p:nvPr/>
        </p:nvSpPr>
        <p:spPr>
          <a:xfrm>
            <a:off x="1376680" y="269088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9" name="object 10"/>
          <p:cNvSpPr txBox="1"/>
          <p:nvPr/>
        </p:nvSpPr>
        <p:spPr>
          <a:xfrm>
            <a:off x="1664970" y="2648616"/>
            <a:ext cx="70091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c</a:t>
            </a:r>
            <a:r>
              <a:rPr sz="2400" spc="-10" dirty="0">
                <a:latin typeface="Arial"/>
                <a:cs typeface="Arial"/>
              </a:rPr>
              <a:t>au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y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HT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 </a:t>
            </a:r>
            <a:r>
              <a:rPr sz="2400" spc="-10" dirty="0">
                <a:latin typeface="Arial"/>
                <a:cs typeface="Arial"/>
              </a:rPr>
              <a:t>exc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11"/>
          <p:cNvSpPr txBox="1"/>
          <p:nvPr/>
        </p:nvSpPr>
        <p:spPr>
          <a:xfrm>
            <a:off x="1908810" y="3600450"/>
            <a:ext cx="6854190" cy="176022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or-p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erro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40</a:t>
            </a:r>
            <a:r>
              <a:rPr sz="1400" spc="-15" dirty="0">
                <a:latin typeface="Consolas"/>
                <a:cs typeface="Consolas"/>
              </a:rPr>
              <a:t>4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loca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ion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/err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rs/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ops.</a:t>
            </a:r>
            <a:r>
              <a:rPr sz="1400" spc="-15" dirty="0">
                <a:latin typeface="Consolas"/>
                <a:cs typeface="Consolas"/>
              </a:rPr>
              <a:t>j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spc="5" dirty="0"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cation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ror-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ag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or-p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erro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ja</a:t>
            </a:r>
            <a:r>
              <a:rPr sz="1400" spc="-15" dirty="0">
                <a:latin typeface="Consolas"/>
                <a:cs typeface="Consolas"/>
              </a:rPr>
              <a:t>v</a:t>
            </a:r>
            <a:r>
              <a:rPr sz="1400" spc="-10" dirty="0">
                <a:latin typeface="Consolas"/>
                <a:cs typeface="Consolas"/>
              </a:rPr>
              <a:t>a.la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g.N</a:t>
            </a:r>
            <a:r>
              <a:rPr sz="1400" spc="-15" dirty="0">
                <a:latin typeface="Consolas"/>
                <a:cs typeface="Consolas"/>
              </a:rPr>
              <a:t>u</a:t>
            </a:r>
            <a:r>
              <a:rPr sz="1400" spc="-10" dirty="0">
                <a:latin typeface="Consolas"/>
                <a:cs typeface="Consolas"/>
              </a:rPr>
              <a:t>llPoi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terE</a:t>
            </a:r>
            <a:r>
              <a:rPr sz="1400" spc="-15" dirty="0">
                <a:latin typeface="Consolas"/>
                <a:cs typeface="Consolas"/>
              </a:rPr>
              <a:t>x</a:t>
            </a:r>
            <a:r>
              <a:rPr sz="1400" spc="-10" dirty="0">
                <a:latin typeface="Consolas"/>
                <a:cs typeface="Consolas"/>
              </a:rPr>
              <a:t>cep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io</a:t>
            </a:r>
            <a:r>
              <a:rPr sz="1400" spc="25" dirty="0"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rror-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ode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39750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loca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ion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/err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rs/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ppPr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blem.</a:t>
            </a:r>
            <a:r>
              <a:rPr sz="1400" spc="-15" dirty="0">
                <a:latin typeface="Consolas"/>
                <a:cs typeface="Consolas"/>
              </a:rPr>
              <a:t>j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spc="10" dirty="0"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cati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o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ror-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ag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Deployment descriptor web.xml(cont)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706119" y="1466468"/>
            <a:ext cx="24161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key</a:t>
            </a:r>
            <a:r>
              <a:rPr sz="3200" spc="-5" dirty="0">
                <a:latin typeface="Arial"/>
                <a:cs typeface="Arial"/>
              </a:rPr>
              <a:t> el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me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814069" y="21832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1137919" y="2086894"/>
            <a:ext cx="4505960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&lt;security-constraint&gt;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800" spc="-5" dirty="0">
                <a:latin typeface="Courier New"/>
                <a:cs typeface="Courier New"/>
              </a:rPr>
              <a:t>&lt;security-role&gt;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800" spc="-5" dirty="0">
                <a:latin typeface="Courier New"/>
                <a:cs typeface="Courier New"/>
              </a:rPr>
              <a:t>&lt;login-config&gt;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6" name="object 9"/>
          <p:cNvSpPr txBox="1"/>
          <p:nvPr/>
        </p:nvSpPr>
        <p:spPr>
          <a:xfrm>
            <a:off x="814069" y="27089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7" name="object 10"/>
          <p:cNvSpPr txBox="1"/>
          <p:nvPr/>
        </p:nvSpPr>
        <p:spPr>
          <a:xfrm>
            <a:off x="814069" y="3236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8" name="object 11"/>
          <p:cNvSpPr txBox="1"/>
          <p:nvPr/>
        </p:nvSpPr>
        <p:spPr>
          <a:xfrm>
            <a:off x="1281430" y="37106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569719" y="3668426"/>
            <a:ext cx="8653780" cy="1118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8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he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me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au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app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400" spc="-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d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13"/>
          <p:cNvSpPr txBox="1"/>
          <p:nvPr/>
        </p:nvSpPr>
        <p:spPr>
          <a:xfrm>
            <a:off x="1281430" y="44980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Deployment descriptor web.xml(cont)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706119" y="1466468"/>
            <a:ext cx="24161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key</a:t>
            </a:r>
            <a:r>
              <a:rPr sz="3200" spc="-5" dirty="0">
                <a:latin typeface="Arial"/>
                <a:cs typeface="Arial"/>
              </a:rPr>
              <a:t> el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me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814069" y="21832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8"/>
          <p:cNvSpPr txBox="1"/>
          <p:nvPr/>
        </p:nvSpPr>
        <p:spPr>
          <a:xfrm>
            <a:off x="1137919" y="2086894"/>
            <a:ext cx="3865879" cy="146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&lt;resource-ref&gt;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800" spc="-5" dirty="0">
                <a:latin typeface="Courier New"/>
                <a:cs typeface="Courier New"/>
              </a:rPr>
              <a:t>&lt;resource-env-ref&gt;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800" spc="-5" dirty="0">
                <a:latin typeface="Courier New"/>
                <a:cs typeface="Courier New"/>
              </a:rPr>
              <a:t>&lt;env-entry&gt;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814069" y="27089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814069" y="32525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1281430" y="374498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1569719" y="3702716"/>
            <a:ext cx="82829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p</a:t>
            </a:r>
            <a:r>
              <a:rPr sz="2400" dirty="0">
                <a:latin typeface="Arial"/>
                <a:cs typeface="Arial"/>
              </a:rPr>
              <a:t>rov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de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 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spc="-10" dirty="0">
                <a:latin typeface="Arial"/>
                <a:cs typeface="Arial"/>
              </a:rPr>
              <a:t>gu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 re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rces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b </a:t>
            </a:r>
            <a:r>
              <a:rPr sz="2400" spc="-10" dirty="0">
                <a:latin typeface="Arial"/>
                <a:cs typeface="Arial"/>
              </a:rPr>
              <a:t>ap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13"/>
          <p:cNvSpPr txBox="1"/>
          <p:nvPr/>
        </p:nvSpPr>
        <p:spPr>
          <a:xfrm>
            <a:off x="1785620" y="421627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0" name="object 14"/>
          <p:cNvSpPr txBox="1"/>
          <p:nvPr/>
        </p:nvSpPr>
        <p:spPr>
          <a:xfrm>
            <a:off x="2001520" y="4147740"/>
            <a:ext cx="38423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d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b</a:t>
            </a:r>
            <a:r>
              <a:rPr sz="2000" spc="5" dirty="0">
                <a:latin typeface="Arial"/>
                <a:cs typeface="Arial"/>
              </a:rPr>
              <a:t>as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0" dirty="0">
                <a:latin typeface="Arial"/>
                <a:cs typeface="Arial"/>
              </a:rPr>
              <a:t>-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on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spc="5" dirty="0">
                <a:latin typeface="Arial"/>
                <a:cs typeface="Arial"/>
              </a:rPr>
              <a:t>ec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 p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g, </a:t>
            </a:r>
            <a:r>
              <a:rPr sz="2000" spc="-15" dirty="0">
                <a:latin typeface="Arial"/>
                <a:cs typeface="Arial"/>
              </a:rPr>
              <a:t>..</a:t>
            </a:r>
            <a:r>
              <a:rPr sz="2000" spc="-5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manager application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706119" y="1466468"/>
            <a:ext cx="73304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ma</a:t>
            </a:r>
            <a:r>
              <a:rPr sz="3200" spc="-5" dirty="0">
                <a:latin typeface="Arial"/>
                <a:cs typeface="Arial"/>
              </a:rPr>
              <a:t>na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we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pli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1137919" y="2093102"/>
            <a:ext cx="78536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thre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wa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era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app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9"/>
          <p:cNvSpPr txBox="1"/>
          <p:nvPr/>
        </p:nvSpPr>
        <p:spPr>
          <a:xfrm>
            <a:off x="1281430" y="2669290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0" name="object 10"/>
          <p:cNvSpPr txBox="1"/>
          <p:nvPr/>
        </p:nvSpPr>
        <p:spPr>
          <a:xfrm>
            <a:off x="1569719" y="2628296"/>
            <a:ext cx="3155950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200"/>
              </a:lnSpc>
            </a:pP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b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ce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HT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eque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11"/>
          <p:cNvSpPr txBox="1"/>
          <p:nvPr/>
        </p:nvSpPr>
        <p:spPr>
          <a:xfrm>
            <a:off x="1785620" y="358889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2001520" y="3520359"/>
            <a:ext cx="1748789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100"/>
              </a:lnSpc>
            </a:pP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ia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w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 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ia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13"/>
          <p:cNvSpPr txBox="1"/>
          <p:nvPr/>
        </p:nvSpPr>
        <p:spPr>
          <a:xfrm>
            <a:off x="1785620" y="394576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4" name="object 14"/>
          <p:cNvSpPr txBox="1"/>
          <p:nvPr/>
        </p:nvSpPr>
        <p:spPr>
          <a:xfrm>
            <a:off x="1281430" y="427965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5" name="object 15"/>
          <p:cNvSpPr txBox="1"/>
          <p:nvPr/>
        </p:nvSpPr>
        <p:spPr>
          <a:xfrm>
            <a:off x="1569719" y="4237385"/>
            <a:ext cx="34620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5" dirty="0">
                <a:latin typeface="Arial"/>
                <a:cs typeface="Arial"/>
              </a:rPr>
              <a:t>-</a:t>
            </a:r>
            <a:r>
              <a:rPr sz="2400" spc="-10" dirty="0">
                <a:latin typeface="Arial"/>
                <a:cs typeface="Arial"/>
              </a:rPr>
              <a:t>ba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r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16"/>
          <p:cNvSpPr txBox="1"/>
          <p:nvPr/>
        </p:nvSpPr>
        <p:spPr>
          <a:xfrm>
            <a:off x="381000" y="480522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7" name="object 17"/>
          <p:cNvSpPr txBox="1"/>
          <p:nvPr/>
        </p:nvSpPr>
        <p:spPr>
          <a:xfrm>
            <a:off x="706119" y="4698618"/>
            <a:ext cx="8866505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cc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ag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to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ho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z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users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manager application(cont.)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706119" y="1466468"/>
            <a:ext cx="960755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5" dirty="0">
                <a:latin typeface="Arial"/>
                <a:cs typeface="Arial"/>
              </a:rPr>
              <a:t>Sum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ry 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om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sk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ag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pp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on </a:t>
            </a:r>
            <a:r>
              <a:rPr sz="3200" dirty="0">
                <a:latin typeface="Arial"/>
                <a:cs typeface="Arial"/>
              </a:rPr>
              <a:t>can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pe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form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814069" y="26442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8"/>
          <p:cNvSpPr txBox="1"/>
          <p:nvPr/>
        </p:nvSpPr>
        <p:spPr>
          <a:xfrm>
            <a:off x="1137919" y="2549032"/>
            <a:ext cx="6153785" cy="2537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99"/>
              </a:lnSpc>
            </a:pPr>
            <a:r>
              <a:rPr sz="2800" spc="-5" dirty="0">
                <a:latin typeface="Arial"/>
                <a:cs typeface="Arial"/>
              </a:rPr>
              <a:t>deplo</a:t>
            </a:r>
            <a:r>
              <a:rPr sz="2800" dirty="0">
                <a:latin typeface="Arial"/>
                <a:cs typeface="Arial"/>
              </a:rPr>
              <a:t>y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 we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appl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-5" dirty="0">
                <a:latin typeface="Arial"/>
                <a:cs typeface="Arial"/>
              </a:rPr>
              <a:t>ion   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ren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ions li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ava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labl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loba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15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DI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sou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es li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ava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labl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ecu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it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ro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800" spc="-5" dirty="0">
                <a:latin typeface="Arial"/>
                <a:cs typeface="Arial"/>
              </a:rPr>
              <a:t>di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ess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sta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sti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814069" y="31839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814069" y="37224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814069" y="42609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814069" y="48006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manager application(cont.)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706119" y="1466468"/>
            <a:ext cx="78733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En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bli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cc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ag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1137919" y="2093102"/>
            <a:ext cx="6883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ampl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us</a:t>
            </a:r>
            <a:r>
              <a:rPr sz="2800" dirty="0">
                <a:latin typeface="Arial"/>
                <a:cs typeface="Arial"/>
              </a:rPr>
              <a:t>e 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U</a:t>
            </a:r>
            <a:r>
              <a:rPr sz="2800" dirty="0">
                <a:latin typeface="Arial"/>
                <a:cs typeface="Arial"/>
              </a:rPr>
              <a:t>ser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abas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Real</a:t>
            </a:r>
            <a:r>
              <a:rPr sz="2800" dirty="0">
                <a:latin typeface="Arial"/>
                <a:cs typeface="Arial"/>
              </a:rPr>
              <a:t>m</a:t>
            </a:r>
          </a:p>
        </p:txBody>
      </p:sp>
      <p:sp>
        <p:nvSpPr>
          <p:cNvPr id="17" name="object 9"/>
          <p:cNvSpPr txBox="1"/>
          <p:nvPr/>
        </p:nvSpPr>
        <p:spPr>
          <a:xfrm>
            <a:off x="1281430" y="2669290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8" name="object 10"/>
          <p:cNvSpPr txBox="1"/>
          <p:nvPr/>
        </p:nvSpPr>
        <p:spPr>
          <a:xfrm>
            <a:off x="1569719" y="2628296"/>
            <a:ext cx="8606155" cy="1117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bu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m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b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680"/>
              </a:lnSpc>
              <a:spcBef>
                <a:spcPts val="894"/>
              </a:spcBef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na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an</a:t>
            </a:r>
            <a:r>
              <a:rPr sz="2400" dirty="0">
                <a:latin typeface="Arial"/>
                <a:cs typeface="Arial"/>
              </a:rPr>
              <a:t>d r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es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re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z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rt</a:t>
            </a:r>
            <a:r>
              <a:rPr sz="2400" dirty="0">
                <a:latin typeface="Arial"/>
                <a:cs typeface="Arial"/>
              </a:rPr>
              <a:t>up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c</a:t>
            </a:r>
            <a:r>
              <a:rPr sz="2400" i="1" spc="-10" dirty="0">
                <a:latin typeface="Arial"/>
                <a:cs typeface="Arial"/>
              </a:rPr>
              <a:t>on</a:t>
            </a:r>
            <a:r>
              <a:rPr sz="2400" i="1" spc="-5" dirty="0">
                <a:latin typeface="Arial"/>
                <a:cs typeface="Arial"/>
              </a:rPr>
              <a:t>f/</a:t>
            </a:r>
            <a:r>
              <a:rPr sz="2400" i="1" spc="0" dirty="0">
                <a:latin typeface="Arial"/>
                <a:cs typeface="Arial"/>
              </a:rPr>
              <a:t>t</a:t>
            </a:r>
            <a:r>
              <a:rPr sz="2400" i="1" spc="-10" dirty="0">
                <a:latin typeface="Arial"/>
                <a:cs typeface="Arial"/>
              </a:rPr>
              <a:t>o</a:t>
            </a:r>
            <a:r>
              <a:rPr sz="2400" i="1" spc="-20" dirty="0">
                <a:latin typeface="Arial"/>
                <a:cs typeface="Arial"/>
              </a:rPr>
              <a:t>m</a:t>
            </a:r>
            <a:r>
              <a:rPr sz="2400" i="1" dirty="0">
                <a:latin typeface="Arial"/>
                <a:cs typeface="Arial"/>
              </a:rPr>
              <a:t>c</a:t>
            </a:r>
            <a:r>
              <a:rPr sz="2400" i="1" spc="-10" dirty="0">
                <a:latin typeface="Arial"/>
                <a:cs typeface="Arial"/>
              </a:rPr>
              <a:t>a</a:t>
            </a:r>
            <a:r>
              <a:rPr sz="2400" i="1" spc="-5" dirty="0">
                <a:latin typeface="Arial"/>
                <a:cs typeface="Arial"/>
              </a:rPr>
              <a:t>t</a:t>
            </a:r>
            <a:r>
              <a:rPr sz="2400" i="1" spc="5" dirty="0">
                <a:latin typeface="Arial"/>
                <a:cs typeface="Arial"/>
              </a:rPr>
              <a:t>-</a:t>
            </a:r>
            <a:r>
              <a:rPr sz="2400" i="1" spc="-10" dirty="0">
                <a:latin typeface="Arial"/>
                <a:cs typeface="Arial"/>
              </a:rPr>
              <a:t>u</a:t>
            </a:r>
            <a:r>
              <a:rPr sz="2400" i="1" dirty="0">
                <a:latin typeface="Arial"/>
                <a:cs typeface="Arial"/>
              </a:rPr>
              <a:t>s</a:t>
            </a:r>
            <a:r>
              <a:rPr sz="2400" i="1" spc="-10" dirty="0">
                <a:latin typeface="Arial"/>
                <a:cs typeface="Arial"/>
              </a:rPr>
              <a:t>e</a:t>
            </a:r>
            <a:r>
              <a:rPr sz="2400" i="1" dirty="0">
                <a:latin typeface="Arial"/>
                <a:cs typeface="Arial"/>
              </a:rPr>
              <a:t>r</a:t>
            </a:r>
            <a:r>
              <a:rPr sz="2400" i="1" spc="5" dirty="0">
                <a:latin typeface="Arial"/>
                <a:cs typeface="Arial"/>
              </a:rPr>
              <a:t>s</a:t>
            </a:r>
            <a:r>
              <a:rPr sz="2400" i="1" spc="-5" dirty="0">
                <a:latin typeface="Arial"/>
                <a:cs typeface="Arial"/>
              </a:rPr>
              <a:t>.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i="1" spc="-20" dirty="0">
                <a:latin typeface="Arial"/>
                <a:cs typeface="Arial"/>
              </a:rPr>
              <a:t>m</a:t>
            </a:r>
            <a:r>
              <a:rPr sz="2400" i="1" dirty="0">
                <a:latin typeface="Arial"/>
                <a:cs typeface="Arial"/>
              </a:rPr>
              <a:t>l</a:t>
            </a:r>
            <a:r>
              <a:rPr sz="2400" i="1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spc="-10" dirty="0">
                <a:latin typeface="Arial"/>
                <a:cs typeface="Arial"/>
              </a:rPr>
              <a:t>gu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fil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1"/>
          <p:cNvSpPr txBox="1"/>
          <p:nvPr/>
        </p:nvSpPr>
        <p:spPr>
          <a:xfrm>
            <a:off x="1785620" y="392925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2001520" y="3860720"/>
            <a:ext cx="725995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e</a:t>
            </a:r>
            <a:r>
              <a:rPr sz="2000" spc="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ite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u</a:t>
            </a:r>
            <a:r>
              <a:rPr sz="2000" spc="5" dirty="0">
                <a:latin typeface="Arial"/>
                <a:cs typeface="Arial"/>
              </a:rPr>
              <a:t>se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le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i="1" spc="-20" dirty="0">
                <a:latin typeface="Arial"/>
                <a:cs typeface="Arial"/>
              </a:rPr>
              <a:t>m</a:t>
            </a:r>
            <a:r>
              <a:rPr sz="2000" i="1" spc="5" dirty="0">
                <a:latin typeface="Arial"/>
                <a:cs typeface="Arial"/>
              </a:rPr>
              <a:t>an</a:t>
            </a:r>
            <a:r>
              <a:rPr sz="2000" i="1" spc="-5" dirty="0">
                <a:latin typeface="Arial"/>
                <a:cs typeface="Arial"/>
              </a:rPr>
              <a:t>a</a:t>
            </a:r>
            <a:r>
              <a:rPr sz="2000" i="1" spc="5" dirty="0">
                <a:latin typeface="Arial"/>
                <a:cs typeface="Arial"/>
              </a:rPr>
              <a:t>g</a:t>
            </a:r>
            <a:r>
              <a:rPr sz="2000" i="1" spc="-5" dirty="0">
                <a:latin typeface="Arial"/>
                <a:cs typeface="Arial"/>
              </a:rPr>
              <a:t>e</a:t>
            </a:r>
            <a:r>
              <a:rPr sz="2000" i="1" spc="-30" dirty="0">
                <a:latin typeface="Arial"/>
                <a:cs typeface="Arial"/>
              </a:rPr>
              <a:t>r</a:t>
            </a:r>
            <a:r>
              <a:rPr sz="2000" i="1" dirty="0">
                <a:latin typeface="Arial"/>
                <a:cs typeface="Arial"/>
              </a:rPr>
              <a:t>-</a:t>
            </a:r>
            <a:r>
              <a:rPr sz="2000" i="1" spc="5" dirty="0">
                <a:latin typeface="Arial"/>
                <a:cs typeface="Arial"/>
              </a:rPr>
              <a:t>g</a:t>
            </a:r>
            <a:r>
              <a:rPr sz="2000" i="1" spc="-5" dirty="0">
                <a:latin typeface="Arial"/>
                <a:cs typeface="Arial"/>
              </a:rPr>
              <a:t>u</a:t>
            </a:r>
            <a:r>
              <a:rPr sz="2000" i="1" dirty="0">
                <a:latin typeface="Arial"/>
                <a:cs typeface="Arial"/>
              </a:rPr>
              <a:t>i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000" spc="-240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at n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 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sta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te</a:t>
            </a:r>
            <a:r>
              <a:rPr sz="2000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13"/>
          <p:cNvSpPr txBox="1"/>
          <p:nvPr/>
        </p:nvSpPr>
        <p:spPr>
          <a:xfrm>
            <a:off x="1785620" y="428612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0" name="object 14"/>
          <p:cNvSpPr txBox="1"/>
          <p:nvPr/>
        </p:nvSpPr>
        <p:spPr>
          <a:xfrm>
            <a:off x="1664970" y="4834890"/>
            <a:ext cx="7360920" cy="92456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0"/>
              </a:lnSpc>
            </a:pPr>
            <a:r>
              <a:rPr sz="1400" spc="-10" dirty="0">
                <a:latin typeface="Consolas"/>
                <a:cs typeface="Consolas"/>
              </a:rPr>
              <a:t>&lt;to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cat</a:t>
            </a:r>
            <a:r>
              <a:rPr sz="1400" spc="-15" dirty="0">
                <a:latin typeface="Consolas"/>
                <a:cs typeface="Consolas"/>
              </a:rPr>
              <a:t>-</a:t>
            </a:r>
            <a:r>
              <a:rPr sz="1400" spc="-10" dirty="0">
                <a:latin typeface="Consolas"/>
                <a:cs typeface="Consolas"/>
              </a:rPr>
              <a:t>users&gt;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39"/>
              </a:lnSpc>
            </a:pPr>
            <a:r>
              <a:rPr sz="1400" spc="-15" dirty="0">
                <a:latin typeface="Consolas"/>
                <a:cs typeface="Consolas"/>
              </a:rPr>
              <a:t>&lt;</a:t>
            </a:r>
            <a:r>
              <a:rPr sz="1400" spc="-10" dirty="0">
                <a:latin typeface="Consolas"/>
                <a:cs typeface="Consolas"/>
              </a:rPr>
              <a:t>rol</a:t>
            </a:r>
            <a:r>
              <a:rPr sz="1400" spc="-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 rol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name=</a:t>
            </a:r>
            <a:r>
              <a:rPr sz="1400" spc="-15" dirty="0"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mana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er-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ui"/&gt;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spc="-15" dirty="0">
                <a:latin typeface="Consolas"/>
                <a:cs typeface="Consolas"/>
              </a:rPr>
              <a:t>&lt;</a:t>
            </a:r>
            <a:r>
              <a:rPr sz="1400" spc="-10" dirty="0">
                <a:latin typeface="Consolas"/>
                <a:cs typeface="Consolas"/>
              </a:rPr>
              <a:t>use</a:t>
            </a:r>
            <a:r>
              <a:rPr sz="1400" spc="-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 use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name=</a:t>
            </a:r>
            <a:r>
              <a:rPr sz="1400" spc="-15" dirty="0"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admi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5" dirty="0">
                <a:latin typeface="Consolas"/>
                <a:cs typeface="Consolas"/>
              </a:rPr>
              <a:t>" </a:t>
            </a:r>
            <a:r>
              <a:rPr sz="1400" spc="-10" dirty="0">
                <a:latin typeface="Consolas"/>
                <a:cs typeface="Consolas"/>
              </a:rPr>
              <a:t>p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sswor</a:t>
            </a:r>
            <a:r>
              <a:rPr sz="1400" spc="-15" dirty="0">
                <a:latin typeface="Consolas"/>
                <a:cs typeface="Consolas"/>
              </a:rPr>
              <a:t>d</a:t>
            </a:r>
            <a:r>
              <a:rPr sz="1400" spc="-10" dirty="0">
                <a:latin typeface="Consolas"/>
                <a:cs typeface="Consolas"/>
              </a:rPr>
              <a:t>="ad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inp</a:t>
            </a:r>
            <a:r>
              <a:rPr sz="1400" spc="-15" dirty="0">
                <a:latin typeface="Consolas"/>
                <a:cs typeface="Consolas"/>
              </a:rPr>
              <a:t>w</a:t>
            </a:r>
            <a:r>
              <a:rPr sz="1400" spc="-5" dirty="0">
                <a:latin typeface="Consolas"/>
                <a:cs typeface="Consolas"/>
              </a:rPr>
              <a:t>" </a:t>
            </a:r>
            <a:r>
              <a:rPr sz="1400" spc="-10" dirty="0">
                <a:latin typeface="Consolas"/>
                <a:cs typeface="Consolas"/>
              </a:rPr>
              <a:t>rol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s="m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nag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r-gui</a:t>
            </a:r>
            <a:r>
              <a:rPr sz="1400" spc="-15" dirty="0"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64"/>
              </a:lnSpc>
            </a:pPr>
            <a:r>
              <a:rPr sz="1400" spc="-10" dirty="0">
                <a:latin typeface="Consolas"/>
                <a:cs typeface="Consolas"/>
              </a:rPr>
              <a:t>&lt;/t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mca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-user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5" dirty="0"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manager application(cont.)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706119" y="1466468"/>
            <a:ext cx="38989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H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P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qu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8"/>
          <p:cNvSpPr txBox="1"/>
          <p:nvPr/>
        </p:nvSpPr>
        <p:spPr>
          <a:xfrm>
            <a:off x="1137919" y="2093102"/>
            <a:ext cx="8068945" cy="1259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54"/>
              </a:lnSpc>
            </a:pPr>
            <a:r>
              <a:rPr sz="2800" spc="-15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775"/>
              </a:lnSpc>
            </a:pP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tt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0" dirty="0">
                <a:latin typeface="Arial"/>
                <a:cs typeface="Arial"/>
              </a:rPr>
              <a:t>:</a:t>
            </a:r>
            <a:r>
              <a:rPr sz="2400" spc="-5" dirty="0">
                <a:latin typeface="Arial"/>
                <a:cs typeface="Arial"/>
              </a:rPr>
              <a:t>//[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-10" dirty="0">
                <a:latin typeface="Arial"/>
                <a:cs typeface="Arial"/>
              </a:rPr>
              <a:t>na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]:[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r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]/</a:t>
            </a:r>
            <a:r>
              <a:rPr sz="2400" dirty="0">
                <a:latin typeface="Arial"/>
                <a:cs typeface="Arial"/>
              </a:rPr>
              <a:t>ma</a:t>
            </a:r>
            <a:r>
              <a:rPr sz="2400" spc="-10" dirty="0">
                <a:latin typeface="Arial"/>
                <a:cs typeface="Arial"/>
              </a:rPr>
              <a:t>nage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/t</a:t>
            </a:r>
            <a:r>
              <a:rPr sz="2400" spc="-10" dirty="0">
                <a:latin typeface="Arial"/>
                <a:cs typeface="Arial"/>
              </a:rPr>
              <a:t>ex</a:t>
            </a:r>
            <a:r>
              <a:rPr sz="2400" spc="-5" dirty="0">
                <a:latin typeface="Arial"/>
                <a:cs typeface="Arial"/>
              </a:rPr>
              <a:t>t/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mma</a:t>
            </a:r>
            <a:r>
              <a:rPr sz="2400" spc="-10" dirty="0">
                <a:latin typeface="Arial"/>
                <a:cs typeface="Arial"/>
              </a:rPr>
              <a:t>nd?p</a:t>
            </a:r>
            <a:r>
              <a:rPr sz="2400" dirty="0">
                <a:latin typeface="Arial"/>
                <a:cs typeface="Arial"/>
              </a:rPr>
              <a:t>ar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mmands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814069" y="30671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1281430" y="354813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1569719" y="3507135"/>
            <a:ext cx="8042909" cy="1117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6685">
              <a:lnSpc>
                <a:spcPts val="2670"/>
              </a:lnSpc>
            </a:pPr>
            <a:r>
              <a:rPr sz="2400" spc="-5" dirty="0">
                <a:latin typeface="Arial"/>
                <a:cs typeface="Arial"/>
              </a:rPr>
              <a:t>li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t,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d</a:t>
            </a:r>
            <a:r>
              <a:rPr sz="2400" spc="-10" dirty="0">
                <a:latin typeface="Arial"/>
                <a:cs typeface="Arial"/>
              </a:rPr>
              <a:t>ep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18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undep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18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dirty="0">
                <a:latin typeface="Arial"/>
                <a:cs typeface="Arial"/>
              </a:rPr>
              <a:t>re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ad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ou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ist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dep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nd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7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do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1281430" y="433680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1" name="object 13"/>
          <p:cNvSpPr txBox="1"/>
          <p:nvPr/>
        </p:nvSpPr>
        <p:spPr>
          <a:xfrm>
            <a:off x="814069" y="48425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2" name="object 14"/>
          <p:cNvSpPr txBox="1"/>
          <p:nvPr/>
        </p:nvSpPr>
        <p:spPr>
          <a:xfrm>
            <a:off x="1137919" y="4746132"/>
            <a:ext cx="18237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parame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15"/>
          <p:cNvSpPr txBox="1"/>
          <p:nvPr/>
        </p:nvSpPr>
        <p:spPr>
          <a:xfrm>
            <a:off x="1281430" y="5323590"/>
            <a:ext cx="139700" cy="114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4" name="object 16"/>
          <p:cNvSpPr txBox="1"/>
          <p:nvPr/>
        </p:nvSpPr>
        <p:spPr>
          <a:xfrm>
            <a:off x="1569719" y="5281326"/>
            <a:ext cx="5237480" cy="1225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400"/>
              </a:lnSpc>
            </a:pPr>
            <a:r>
              <a:rPr sz="2400" spc="-5" dirty="0">
                <a:latin typeface="Arial"/>
                <a:cs typeface="Arial"/>
              </a:rPr>
              <a:t>fil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:/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/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0" dirty="0">
                <a:latin typeface="Arial"/>
                <a:cs typeface="Arial"/>
              </a:rPr>
              <a:t>/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/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/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ct</a:t>
            </a:r>
            <a:r>
              <a:rPr sz="2400" dirty="0">
                <a:latin typeface="Arial"/>
                <a:cs typeface="Arial"/>
              </a:rPr>
              <a:t>ory </a:t>
            </a:r>
            <a:r>
              <a:rPr sz="2400" spc="-5" dirty="0">
                <a:latin typeface="Arial"/>
                <a:cs typeface="Arial"/>
              </a:rPr>
              <a:t>fil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:/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/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0" dirty="0">
                <a:latin typeface="Arial"/>
                <a:cs typeface="Arial"/>
              </a:rPr>
              <a:t>/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/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/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app</a:t>
            </a:r>
            <a:r>
              <a:rPr sz="2400" spc="-5" dirty="0">
                <a:latin typeface="Arial"/>
                <a:cs typeface="Arial"/>
              </a:rPr>
              <a:t>.w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r 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r</a:t>
            </a:r>
            <a:r>
              <a:rPr sz="2400" spc="0" dirty="0">
                <a:latin typeface="Arial"/>
                <a:cs typeface="Arial"/>
              </a:rPr>
              <a:t>:</a:t>
            </a:r>
            <a:r>
              <a:rPr sz="2400" spc="-5" dirty="0">
                <a:latin typeface="Arial"/>
                <a:cs typeface="Arial"/>
              </a:rPr>
              <a:t>fil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:/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/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/t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/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/w</a:t>
            </a:r>
            <a:r>
              <a:rPr sz="2400" spc="-10" dirty="0">
                <a:latin typeface="Arial"/>
                <a:cs typeface="Arial"/>
              </a:rPr>
              <a:t>eb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pp</a:t>
            </a:r>
            <a:r>
              <a:rPr sz="2400" spc="-5" dirty="0">
                <a:latin typeface="Arial"/>
                <a:cs typeface="Arial"/>
              </a:rPr>
              <a:t>.w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87280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Prima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dirty="0">
                <a:latin typeface="Arial"/>
                <a:cs typeface="Arial"/>
              </a:rPr>
              <a:t>y </a:t>
            </a:r>
            <a:r>
              <a:rPr sz="3200" spc="-5" dirty="0">
                <a:latin typeface="Arial"/>
                <a:cs typeface="Arial"/>
              </a:rPr>
              <a:t>fu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 :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ag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en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s</a:t>
            </a:r>
          </a:p>
        </p:txBody>
      </p:sp>
      <p:sp>
        <p:nvSpPr>
          <p:cNvPr id="1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137919" y="2093102"/>
            <a:ext cx="9148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H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spc="-2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mun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381000" y="274782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706119" y="2641218"/>
            <a:ext cx="345312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mm</a:t>
            </a:r>
            <a:r>
              <a:rPr sz="3200" spc="-5" dirty="0">
                <a:latin typeface="Arial"/>
                <a:cs typeface="Arial"/>
              </a:rPr>
              <a:t>on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fe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tur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1"/>
          <p:cNvSpPr txBox="1"/>
          <p:nvPr/>
        </p:nvSpPr>
        <p:spPr>
          <a:xfrm>
            <a:off x="814069" y="3363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137919" y="3267852"/>
            <a:ext cx="887031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499"/>
              </a:lnSpc>
            </a:pPr>
            <a:r>
              <a:rPr sz="2800" spc="-6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tua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ho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rv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man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ite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addr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ss 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-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e s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rip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gene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nami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pages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9" name="object 13"/>
          <p:cNvSpPr txBox="1"/>
          <p:nvPr/>
        </p:nvSpPr>
        <p:spPr>
          <a:xfrm>
            <a:off x="814069" y="39027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14"/>
          <p:cNvSpPr txBox="1"/>
          <p:nvPr/>
        </p:nvSpPr>
        <p:spPr>
          <a:xfrm>
            <a:off x="1281430" y="438379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1" name="object 15"/>
          <p:cNvSpPr txBox="1"/>
          <p:nvPr/>
        </p:nvSpPr>
        <p:spPr>
          <a:xfrm>
            <a:off x="1569719" y="4341526"/>
            <a:ext cx="30911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CGI,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CG</a:t>
            </a:r>
            <a:r>
              <a:rPr sz="2400" spc="0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814069" y="488957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1137919" y="4794392"/>
            <a:ext cx="31470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th</a:t>
            </a:r>
            <a:r>
              <a:rPr sz="2800" spc="-5" dirty="0">
                <a:latin typeface="Arial"/>
                <a:cs typeface="Arial"/>
              </a:rPr>
              <a:t> thro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Tomcat manager application(cont.)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706119" y="1466468"/>
            <a:ext cx="36963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H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P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qu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1137919" y="2093102"/>
            <a:ext cx="60585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neede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ad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ro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i="1" spc="-15" dirty="0">
                <a:latin typeface="Arial"/>
                <a:cs typeface="Arial"/>
              </a:rPr>
              <a:t>m</a:t>
            </a:r>
            <a:r>
              <a:rPr sz="2800" i="1" spc="10" dirty="0">
                <a:latin typeface="Arial"/>
                <a:cs typeface="Arial"/>
              </a:rPr>
              <a:t>a</a:t>
            </a:r>
            <a:r>
              <a:rPr sz="2800" i="1" spc="-10" dirty="0">
                <a:latin typeface="Arial"/>
                <a:cs typeface="Arial"/>
              </a:rPr>
              <a:t>n</a:t>
            </a:r>
            <a:r>
              <a:rPr sz="2800" i="1" spc="-5" dirty="0">
                <a:latin typeface="Arial"/>
                <a:cs typeface="Arial"/>
              </a:rPr>
              <a:t>a</a:t>
            </a:r>
            <a:r>
              <a:rPr sz="2800" i="1" spc="10" dirty="0">
                <a:latin typeface="Arial"/>
                <a:cs typeface="Arial"/>
              </a:rPr>
              <a:t>g</a:t>
            </a:r>
            <a:r>
              <a:rPr sz="2800" i="1" spc="-10" dirty="0">
                <a:latin typeface="Arial"/>
                <a:cs typeface="Arial"/>
              </a:rPr>
              <a:t>e</a:t>
            </a:r>
            <a:r>
              <a:rPr sz="2800" i="1" spc="-45" dirty="0">
                <a:latin typeface="Arial"/>
                <a:cs typeface="Arial"/>
              </a:rPr>
              <a:t>r</a:t>
            </a:r>
            <a:r>
              <a:rPr sz="2800" i="1" spc="5" dirty="0">
                <a:latin typeface="Arial"/>
                <a:cs typeface="Arial"/>
              </a:rPr>
              <a:t>-</a:t>
            </a:r>
            <a:r>
              <a:rPr sz="2800" i="1" dirty="0">
                <a:latin typeface="Arial"/>
                <a:cs typeface="Arial"/>
              </a:rPr>
              <a:t>s</a:t>
            </a:r>
            <a:r>
              <a:rPr sz="2800" i="1" spc="5" dirty="0">
                <a:latin typeface="Arial"/>
                <a:cs typeface="Arial"/>
              </a:rPr>
              <a:t>c</a:t>
            </a:r>
            <a:r>
              <a:rPr sz="2800" i="1" spc="-5" dirty="0">
                <a:latin typeface="Arial"/>
                <a:cs typeface="Arial"/>
              </a:rPr>
              <a:t>r</a:t>
            </a:r>
            <a:r>
              <a:rPr sz="2800" i="1" spc="5" dirty="0">
                <a:latin typeface="Arial"/>
                <a:cs typeface="Arial"/>
              </a:rPr>
              <a:t>i</a:t>
            </a:r>
            <a:r>
              <a:rPr sz="2800" i="1" spc="-5" dirty="0">
                <a:latin typeface="Arial"/>
                <a:cs typeface="Arial"/>
              </a:rPr>
              <a:t>pt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9"/>
          <p:cNvSpPr txBox="1"/>
          <p:nvPr/>
        </p:nvSpPr>
        <p:spPr>
          <a:xfrm>
            <a:off x="814069" y="39993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0" name="object 10"/>
          <p:cNvSpPr txBox="1"/>
          <p:nvPr/>
        </p:nvSpPr>
        <p:spPr>
          <a:xfrm>
            <a:off x="1137919" y="3904122"/>
            <a:ext cx="15665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exampl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5" name="object 11"/>
          <p:cNvSpPr txBox="1"/>
          <p:nvPr/>
        </p:nvSpPr>
        <p:spPr>
          <a:xfrm>
            <a:off x="1281430" y="44803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6" name="object 12"/>
          <p:cNvSpPr txBox="1"/>
          <p:nvPr/>
        </p:nvSpPr>
        <p:spPr>
          <a:xfrm>
            <a:off x="1569719" y="4438046"/>
            <a:ext cx="50673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tt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://l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ca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st:</a:t>
            </a:r>
            <a:r>
              <a:rPr sz="2400" spc="-10" dirty="0">
                <a:latin typeface="Arial"/>
                <a:cs typeface="Arial"/>
              </a:rPr>
              <a:t>80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-10" dirty="0">
                <a:latin typeface="Arial"/>
                <a:cs typeface="Arial"/>
              </a:rPr>
              <a:t>0</a:t>
            </a:r>
            <a:r>
              <a:rPr sz="2400" spc="-5" dirty="0">
                <a:latin typeface="Arial"/>
                <a:cs typeface="Arial"/>
              </a:rPr>
              <a:t>/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anage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/t</a:t>
            </a:r>
            <a:r>
              <a:rPr sz="2400" spc="-10" dirty="0">
                <a:latin typeface="Arial"/>
                <a:cs typeface="Arial"/>
              </a:rPr>
              <a:t>ex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/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13"/>
          <p:cNvSpPr txBox="1"/>
          <p:nvPr/>
        </p:nvSpPr>
        <p:spPr>
          <a:xfrm>
            <a:off x="864869" y="2880360"/>
            <a:ext cx="9444990" cy="71628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660"/>
              </a:lnSpc>
            </a:pPr>
            <a:r>
              <a:rPr sz="1400" spc="-10" dirty="0">
                <a:latin typeface="Consolas"/>
                <a:cs typeface="Consolas"/>
              </a:rPr>
              <a:t>&lt;r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l</a:t>
            </a:r>
            <a:r>
              <a:rPr sz="1400" spc="-5" dirty="0"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r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lena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e="m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nage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-gui</a:t>
            </a:r>
            <a:r>
              <a:rPr sz="1400" spc="-15" dirty="0"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  <a:p>
            <a:pPr marL="90170">
              <a:lnSpc>
                <a:spcPts val="1645"/>
              </a:lnSpc>
            </a:pPr>
            <a:r>
              <a:rPr sz="1400" spc="-10" dirty="0">
                <a:latin typeface="Consolas"/>
                <a:cs typeface="Consolas"/>
              </a:rPr>
              <a:t>&lt;r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l</a:t>
            </a:r>
            <a:r>
              <a:rPr sz="1400" spc="-5" dirty="0"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r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lena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e="m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nage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-scr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pt"/&gt;</a:t>
            </a:r>
            <a:endParaRPr sz="1400">
              <a:latin typeface="Consolas"/>
              <a:cs typeface="Consolas"/>
            </a:endParaRPr>
          </a:p>
          <a:p>
            <a:pPr marL="90170">
              <a:lnSpc>
                <a:spcPts val="1664"/>
              </a:lnSpc>
            </a:pPr>
            <a:r>
              <a:rPr sz="1400" spc="-10" dirty="0">
                <a:latin typeface="Consolas"/>
                <a:cs typeface="Consolas"/>
              </a:rPr>
              <a:t>&lt;u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r </a:t>
            </a:r>
            <a:r>
              <a:rPr sz="1400" spc="-10" dirty="0">
                <a:latin typeface="Consolas"/>
                <a:cs typeface="Consolas"/>
              </a:rPr>
              <a:t>u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erna</a:t>
            </a:r>
            <a:r>
              <a:rPr sz="1400" spc="-15" dirty="0">
                <a:latin typeface="Consolas"/>
                <a:cs typeface="Consolas"/>
              </a:rPr>
              <a:t>m</a:t>
            </a:r>
            <a:r>
              <a:rPr sz="1400" spc="-10" dirty="0">
                <a:latin typeface="Consolas"/>
                <a:cs typeface="Consolas"/>
              </a:rPr>
              <a:t>e="a</a:t>
            </a:r>
            <a:r>
              <a:rPr sz="1400" spc="-15" dirty="0">
                <a:latin typeface="Consolas"/>
                <a:cs typeface="Consolas"/>
              </a:rPr>
              <a:t>d</a:t>
            </a:r>
            <a:r>
              <a:rPr sz="1400" spc="-10" dirty="0">
                <a:latin typeface="Consolas"/>
                <a:cs typeface="Consolas"/>
              </a:rPr>
              <a:t>min</a:t>
            </a:r>
            <a:r>
              <a:rPr sz="1400" spc="-5" dirty="0"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 pass</a:t>
            </a:r>
            <a:r>
              <a:rPr sz="1400" spc="-15" dirty="0">
                <a:latin typeface="Consolas"/>
                <a:cs typeface="Consolas"/>
              </a:rPr>
              <a:t>w</a:t>
            </a:r>
            <a:r>
              <a:rPr sz="1400" spc="-10" dirty="0">
                <a:latin typeface="Consolas"/>
                <a:cs typeface="Consolas"/>
              </a:rPr>
              <a:t>ord=</a:t>
            </a:r>
            <a:r>
              <a:rPr sz="1400" spc="-15" dirty="0"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admi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pw</a:t>
            </a:r>
            <a:r>
              <a:rPr sz="1400" spc="-5" dirty="0">
                <a:latin typeface="Consolas"/>
                <a:cs typeface="Consolas"/>
              </a:rPr>
              <a:t>" 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oles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spc="-10" dirty="0">
                <a:latin typeface="Consolas"/>
                <a:cs typeface="Consolas"/>
              </a:rPr>
              <a:t>"man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ger-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ui,m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nage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-scr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pt"/&gt;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14"/>
          <p:cNvSpPr/>
          <p:nvPr/>
        </p:nvSpPr>
        <p:spPr>
          <a:xfrm>
            <a:off x="2291079" y="5039359"/>
            <a:ext cx="6760209" cy="1407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/>
          <p:cNvSpPr/>
          <p:nvPr/>
        </p:nvSpPr>
        <p:spPr>
          <a:xfrm>
            <a:off x="2291079" y="5040629"/>
            <a:ext cx="6760209" cy="1407160"/>
          </a:xfrm>
          <a:custGeom>
            <a:avLst/>
            <a:gdLst/>
            <a:ahLst/>
            <a:cxnLst/>
            <a:rect l="l" t="t" r="r" b="b"/>
            <a:pathLst>
              <a:path w="6760209" h="1407160">
                <a:moveTo>
                  <a:pt x="0" y="0"/>
                </a:moveTo>
                <a:lnTo>
                  <a:pt x="6760210" y="0"/>
                </a:lnTo>
                <a:lnTo>
                  <a:pt x="6760210" y="1407160"/>
                </a:lnTo>
                <a:lnTo>
                  <a:pt x="0" y="14071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2519679"/>
            <a:ext cx="10692130" cy="2520950"/>
          </a:xfrm>
          <a:custGeom>
            <a:avLst/>
            <a:gdLst/>
            <a:ahLst/>
            <a:cxnLst/>
            <a:rect l="l" t="t" r="r" b="b"/>
            <a:pathLst>
              <a:path w="10692130" h="2520950">
                <a:moveTo>
                  <a:pt x="10692130" y="0"/>
                </a:moveTo>
                <a:lnTo>
                  <a:pt x="0" y="0"/>
                </a:lnTo>
                <a:lnTo>
                  <a:pt x="0" y="2520950"/>
                </a:lnTo>
                <a:lnTo>
                  <a:pt x="10692130" y="2520950"/>
                </a:lnTo>
                <a:lnTo>
                  <a:pt x="1069213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 txBox="1"/>
          <p:nvPr/>
        </p:nvSpPr>
        <p:spPr>
          <a:xfrm>
            <a:off x="9785350" y="7345378"/>
            <a:ext cx="770890" cy="177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ers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on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876040" y="3351148"/>
            <a:ext cx="2936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JSP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285750" y="15006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609600" y="1394078"/>
            <a:ext cx="89312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atfor</a:t>
            </a:r>
            <a:r>
              <a:rPr sz="3200" dirty="0">
                <a:latin typeface="Arial"/>
                <a:cs typeface="Arial"/>
              </a:rPr>
              <a:t>m-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pl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ne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717550" y="21171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1042669" y="2021982"/>
            <a:ext cx="83470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mmuni</a:t>
            </a:r>
            <a:r>
              <a:rPr sz="2800" dirty="0">
                <a:latin typeface="Arial"/>
                <a:cs typeface="Arial"/>
              </a:rPr>
              <a:t>cate</a:t>
            </a:r>
            <a:r>
              <a:rPr sz="2800" spc="-5" dirty="0">
                <a:latin typeface="Arial"/>
                <a:cs typeface="Arial"/>
              </a:rPr>
              <a:t> wit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we</a:t>
            </a:r>
            <a:r>
              <a:rPr sz="2800" dirty="0">
                <a:latin typeface="Arial"/>
                <a:cs typeface="Arial"/>
              </a:rPr>
              <a:t>b c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ien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q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es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/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esponse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285750" y="269321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609600" y="2568828"/>
            <a:ext cx="8667750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op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x</a:t>
            </a:r>
            <a:r>
              <a:rPr sz="3200" spc="-5" dirty="0">
                <a:latin typeface="Arial"/>
                <a:cs typeface="Arial"/>
              </a:rPr>
              <a:t>te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30" dirty="0">
                <a:latin typeface="Arial"/>
                <a:cs typeface="Arial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HttpServle</a:t>
            </a:r>
            <a:r>
              <a:rPr sz="3200" dirty="0">
                <a:latin typeface="Courier New"/>
                <a:cs typeface="Courier New"/>
              </a:rPr>
              <a:t>t</a:t>
            </a:r>
            <a:r>
              <a:rPr sz="3200" spc="-1035" dirty="0">
                <a:latin typeface="Courier New"/>
                <a:cs typeface="Courier New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717550" y="33376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042669" y="3231022"/>
            <a:ext cx="7428865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j</a:t>
            </a:r>
            <a:r>
              <a:rPr sz="2800" spc="-15" dirty="0">
                <a:latin typeface="Courier New"/>
                <a:cs typeface="Courier New"/>
              </a:rPr>
              <a:t>a</a:t>
            </a:r>
            <a:r>
              <a:rPr sz="2800" spc="5" dirty="0">
                <a:latin typeface="Courier New"/>
                <a:cs typeface="Courier New"/>
              </a:rPr>
              <a:t>v</a:t>
            </a:r>
            <a:r>
              <a:rPr sz="2800" spc="-5" dirty="0">
                <a:latin typeface="Courier New"/>
                <a:cs typeface="Courier New"/>
              </a:rPr>
              <a:t>a</a:t>
            </a:r>
            <a:r>
              <a:rPr sz="2800" spc="-15" dirty="0">
                <a:latin typeface="Courier New"/>
                <a:cs typeface="Courier New"/>
              </a:rPr>
              <a:t>x</a:t>
            </a:r>
            <a:r>
              <a:rPr sz="2800" spc="5" dirty="0">
                <a:latin typeface="Courier New"/>
                <a:cs typeface="Courier New"/>
              </a:rPr>
              <a:t>.</a:t>
            </a:r>
            <a:r>
              <a:rPr sz="2800" spc="-5" dirty="0">
                <a:latin typeface="Courier New"/>
                <a:cs typeface="Courier New"/>
              </a:rPr>
              <a:t>s</a:t>
            </a:r>
            <a:r>
              <a:rPr sz="2800" spc="-15" dirty="0">
                <a:latin typeface="Courier New"/>
                <a:cs typeface="Courier New"/>
              </a:rPr>
              <a:t>e</a:t>
            </a:r>
            <a:r>
              <a:rPr sz="2800" spc="5" dirty="0">
                <a:latin typeface="Courier New"/>
                <a:cs typeface="Courier New"/>
              </a:rPr>
              <a:t>r</a:t>
            </a:r>
            <a:r>
              <a:rPr sz="2800" spc="-5" dirty="0">
                <a:latin typeface="Courier New"/>
                <a:cs typeface="Courier New"/>
              </a:rPr>
              <a:t>v</a:t>
            </a:r>
            <a:r>
              <a:rPr sz="2800" spc="-15" dirty="0">
                <a:latin typeface="Courier New"/>
                <a:cs typeface="Courier New"/>
              </a:rPr>
              <a:t>l</a:t>
            </a:r>
            <a:r>
              <a:rPr sz="2800" spc="5" dirty="0">
                <a:latin typeface="Courier New"/>
                <a:cs typeface="Courier New"/>
              </a:rPr>
              <a:t>e</a:t>
            </a:r>
            <a:r>
              <a:rPr sz="2800" dirty="0">
                <a:latin typeface="Courier New"/>
                <a:cs typeface="Courier New"/>
              </a:rPr>
              <a:t>t</a:t>
            </a:r>
            <a:r>
              <a:rPr sz="2800" spc="-894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j</a:t>
            </a:r>
            <a:r>
              <a:rPr sz="2800" spc="-15" dirty="0">
                <a:latin typeface="Courier New"/>
                <a:cs typeface="Courier New"/>
              </a:rPr>
              <a:t>a</a:t>
            </a:r>
            <a:r>
              <a:rPr sz="2800" spc="5" dirty="0">
                <a:latin typeface="Courier New"/>
                <a:cs typeface="Courier New"/>
              </a:rPr>
              <a:t>v</a:t>
            </a:r>
            <a:r>
              <a:rPr sz="2800" spc="-5" dirty="0">
                <a:latin typeface="Courier New"/>
                <a:cs typeface="Courier New"/>
              </a:rPr>
              <a:t>a</a:t>
            </a:r>
            <a:r>
              <a:rPr sz="2800" spc="-15" dirty="0">
                <a:latin typeface="Courier New"/>
                <a:cs typeface="Courier New"/>
              </a:rPr>
              <a:t>x</a:t>
            </a:r>
            <a:r>
              <a:rPr sz="2800" spc="5" dirty="0">
                <a:latin typeface="Courier New"/>
                <a:cs typeface="Courier New"/>
              </a:rPr>
              <a:t>.</a:t>
            </a:r>
            <a:r>
              <a:rPr sz="2800" spc="-5" dirty="0">
                <a:latin typeface="Courier New"/>
                <a:cs typeface="Courier New"/>
              </a:rPr>
              <a:t>s</a:t>
            </a:r>
            <a:r>
              <a:rPr sz="2800" spc="-15" dirty="0">
                <a:latin typeface="Courier New"/>
                <a:cs typeface="Courier New"/>
              </a:rPr>
              <a:t>e</a:t>
            </a:r>
            <a:r>
              <a:rPr sz="2800" spc="5" dirty="0">
                <a:latin typeface="Courier New"/>
                <a:cs typeface="Courier New"/>
              </a:rPr>
              <a:t>r</a:t>
            </a:r>
            <a:r>
              <a:rPr sz="2800" spc="-5" dirty="0">
                <a:latin typeface="Courier New"/>
                <a:cs typeface="Courier New"/>
              </a:rPr>
              <a:t>v</a:t>
            </a:r>
            <a:r>
              <a:rPr sz="2800" spc="-15" dirty="0">
                <a:latin typeface="Courier New"/>
                <a:cs typeface="Courier New"/>
              </a:rPr>
              <a:t>l</a:t>
            </a:r>
            <a:r>
              <a:rPr sz="2800" spc="5" dirty="0">
                <a:latin typeface="Courier New"/>
                <a:cs typeface="Courier New"/>
              </a:rPr>
              <a:t>e</a:t>
            </a:r>
            <a:r>
              <a:rPr sz="2800" spc="-5" dirty="0">
                <a:latin typeface="Courier New"/>
                <a:cs typeface="Courier New"/>
              </a:rPr>
              <a:t>t</a:t>
            </a:r>
            <a:r>
              <a:rPr sz="2800" spc="-15" dirty="0">
                <a:latin typeface="Courier New"/>
                <a:cs typeface="Courier New"/>
              </a:rPr>
              <a:t>.</a:t>
            </a:r>
            <a:r>
              <a:rPr sz="2800" spc="5" dirty="0">
                <a:latin typeface="Courier New"/>
                <a:cs typeface="Courier New"/>
              </a:rPr>
              <a:t>h</a:t>
            </a:r>
            <a:r>
              <a:rPr sz="2800" spc="-5" dirty="0">
                <a:latin typeface="Courier New"/>
                <a:cs typeface="Courier New"/>
              </a:rPr>
              <a:t>t</a:t>
            </a:r>
            <a:r>
              <a:rPr sz="2800" spc="-15" dirty="0">
                <a:latin typeface="Courier New"/>
                <a:cs typeface="Courier New"/>
              </a:rPr>
              <a:t>t</a:t>
            </a:r>
            <a:r>
              <a:rPr sz="2800" dirty="0">
                <a:latin typeface="Courier New"/>
                <a:cs typeface="Courier New"/>
              </a:rPr>
              <a:t>p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862330" y="3779520"/>
            <a:ext cx="8966200" cy="259588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4"/>
              </a:lnSpc>
            </a:pP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publ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400" b="1" spc="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cla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He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loSe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</a:t>
            </a:r>
            <a:r>
              <a:rPr sz="1400" spc="-5" dirty="0">
                <a:latin typeface="Consolas"/>
                <a:cs typeface="Consolas"/>
              </a:rPr>
              <a:t>t</a:t>
            </a:r>
            <a:r>
              <a:rPr sz="1400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exte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n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spc="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Ht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pSe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</a:t>
            </a:r>
            <a:r>
              <a:rPr sz="1400" spc="-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ubli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c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voi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init(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erv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etCo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fi</a:t>
            </a:r>
            <a:r>
              <a:rPr sz="1400" spc="-5" dirty="0">
                <a:latin typeface="Consolas"/>
                <a:cs typeface="Consolas"/>
              </a:rPr>
              <a:t>g </a:t>
            </a:r>
            <a:r>
              <a:rPr sz="1400" spc="-10" dirty="0">
                <a:latin typeface="Consolas"/>
                <a:cs typeface="Consolas"/>
              </a:rPr>
              <a:t>c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nfi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-5" dirty="0">
                <a:latin typeface="Consolas"/>
                <a:cs typeface="Consolas"/>
              </a:rPr>
              <a:t>)</a:t>
            </a:r>
            <a:r>
              <a:rPr sz="1400" spc="25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th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r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ow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rvle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Exc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ptio</a:t>
            </a:r>
            <a:r>
              <a:rPr sz="1400" spc="-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spc="-5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ubli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c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voi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destr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y(</a:t>
            </a:r>
            <a:r>
              <a:rPr sz="1400" spc="-5" dirty="0">
                <a:latin typeface="Consolas"/>
                <a:cs typeface="Consolas"/>
              </a:rPr>
              <a:t>)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spc="-5" dirty="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39"/>
              </a:lnSpc>
            </a:pPr>
            <a:r>
              <a:rPr sz="1400" spc="-5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rotec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v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oi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latin typeface="Consolas"/>
                <a:cs typeface="Consolas"/>
              </a:rPr>
              <a:t>d</a:t>
            </a:r>
            <a:r>
              <a:rPr sz="1400" spc="-10" dirty="0">
                <a:latin typeface="Consolas"/>
                <a:cs typeface="Consolas"/>
              </a:rPr>
              <a:t>oGet(</a:t>
            </a:r>
            <a:r>
              <a:rPr sz="1400" spc="-15" dirty="0">
                <a:latin typeface="Consolas"/>
                <a:cs typeface="Consolas"/>
              </a:rPr>
              <a:t>H</a:t>
            </a:r>
            <a:r>
              <a:rPr sz="1400" spc="-10" dirty="0">
                <a:latin typeface="Consolas"/>
                <a:cs typeface="Consolas"/>
              </a:rPr>
              <a:t>ttp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ervl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tRequ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spc="-5" dirty="0">
                <a:latin typeface="Consolas"/>
                <a:cs typeface="Consolas"/>
              </a:rPr>
              <a:t>t 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eque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t</a:t>
            </a:r>
            <a:r>
              <a:rPr sz="1400" spc="-5" dirty="0">
                <a:latin typeface="Consolas"/>
                <a:cs typeface="Consolas"/>
              </a:rPr>
              <a:t>, </a:t>
            </a:r>
            <a:r>
              <a:rPr sz="1400" spc="-10" dirty="0">
                <a:latin typeface="Consolas"/>
                <a:cs typeface="Consolas"/>
              </a:rPr>
              <a:t>Ht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pSe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vlet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espon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5" dirty="0">
                <a:latin typeface="Consolas"/>
                <a:cs typeface="Consolas"/>
              </a:rPr>
              <a:t>e </a:t>
            </a:r>
            <a:r>
              <a:rPr sz="1400" spc="-10" dirty="0">
                <a:latin typeface="Consolas"/>
                <a:cs typeface="Consolas"/>
              </a:rPr>
              <a:t>r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spon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-10" dirty="0">
                <a:latin typeface="Consolas"/>
                <a:cs typeface="Consolas"/>
              </a:rPr>
              <a:t>e)</a:t>
            </a:r>
            <a:endParaRPr sz="1400">
              <a:latin typeface="Consolas"/>
              <a:cs typeface="Consolas"/>
            </a:endParaRPr>
          </a:p>
          <a:p>
            <a:pPr marL="4140200">
              <a:lnSpc>
                <a:spcPts val="1645"/>
              </a:lnSpc>
            </a:pP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thro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w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Excep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ion</a:t>
            </a:r>
            <a:r>
              <a:rPr sz="1400" spc="-5" dirty="0">
                <a:latin typeface="Consolas"/>
                <a:cs typeface="Consolas"/>
              </a:rPr>
              <a:t>,</a:t>
            </a:r>
            <a:r>
              <a:rPr sz="1400" spc="-10" dirty="0">
                <a:latin typeface="Consolas"/>
                <a:cs typeface="Consolas"/>
              </a:rPr>
              <a:t> IOE</a:t>
            </a:r>
            <a:r>
              <a:rPr sz="1400" spc="-15" dirty="0">
                <a:latin typeface="Consolas"/>
                <a:cs typeface="Consolas"/>
              </a:rPr>
              <a:t>x</a:t>
            </a:r>
            <a:r>
              <a:rPr sz="1400" spc="-10" dirty="0">
                <a:latin typeface="Consolas"/>
                <a:cs typeface="Consolas"/>
              </a:rPr>
              <a:t>cepti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5" dirty="0">
                <a:latin typeface="Consolas"/>
                <a:cs typeface="Consolas"/>
              </a:rPr>
              <a:t>n {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spc="-5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p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rotec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v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oi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latin typeface="Consolas"/>
                <a:cs typeface="Consolas"/>
              </a:rPr>
              <a:t>d</a:t>
            </a:r>
            <a:r>
              <a:rPr sz="1400" spc="-10" dirty="0">
                <a:latin typeface="Consolas"/>
                <a:cs typeface="Consolas"/>
              </a:rPr>
              <a:t>oPost</a:t>
            </a:r>
            <a:r>
              <a:rPr sz="1400" spc="-15" dirty="0">
                <a:latin typeface="Consolas"/>
                <a:cs typeface="Consolas"/>
              </a:rPr>
              <a:t>(</a:t>
            </a:r>
            <a:r>
              <a:rPr sz="1400" spc="-10" dirty="0">
                <a:latin typeface="Consolas"/>
                <a:cs typeface="Consolas"/>
              </a:rPr>
              <a:t>Htt</a:t>
            </a:r>
            <a:r>
              <a:rPr sz="1400" spc="-15" dirty="0">
                <a:latin typeface="Consolas"/>
                <a:cs typeface="Consolas"/>
              </a:rPr>
              <a:t>p</a:t>
            </a:r>
            <a:r>
              <a:rPr sz="1400" spc="-10" dirty="0">
                <a:latin typeface="Consolas"/>
                <a:cs typeface="Consolas"/>
              </a:rPr>
              <a:t>Serv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etReq</a:t>
            </a:r>
            <a:r>
              <a:rPr sz="1400" spc="-15" dirty="0">
                <a:latin typeface="Consolas"/>
                <a:cs typeface="Consolas"/>
              </a:rPr>
              <a:t>u</a:t>
            </a:r>
            <a:r>
              <a:rPr sz="1400" spc="-10" dirty="0">
                <a:latin typeface="Consolas"/>
                <a:cs typeface="Consolas"/>
              </a:rPr>
              <a:t>es</a:t>
            </a:r>
            <a:r>
              <a:rPr sz="1400" spc="-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 requ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st</a:t>
            </a:r>
            <a:r>
              <a:rPr sz="1400" spc="-5" dirty="0">
                <a:latin typeface="Consolas"/>
                <a:cs typeface="Consolas"/>
              </a:rPr>
              <a:t>, </a:t>
            </a:r>
            <a:r>
              <a:rPr sz="1400" spc="-10" dirty="0">
                <a:latin typeface="Consolas"/>
                <a:cs typeface="Consolas"/>
              </a:rPr>
              <a:t>H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tpS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rvle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Respo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spc="-5" dirty="0">
                <a:latin typeface="Consolas"/>
                <a:cs typeface="Consolas"/>
              </a:rPr>
              <a:t>e 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espo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se)</a:t>
            </a:r>
            <a:endParaRPr sz="1400">
              <a:latin typeface="Consolas"/>
              <a:cs typeface="Consolas"/>
            </a:endParaRPr>
          </a:p>
          <a:p>
            <a:pPr marL="4140200">
              <a:lnSpc>
                <a:spcPts val="1639"/>
              </a:lnSpc>
            </a:pP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thro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w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Excep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ion</a:t>
            </a:r>
            <a:r>
              <a:rPr sz="1400" spc="-5" dirty="0">
                <a:latin typeface="Consolas"/>
                <a:cs typeface="Consolas"/>
              </a:rPr>
              <a:t>,</a:t>
            </a:r>
            <a:r>
              <a:rPr sz="1400" spc="-10" dirty="0">
                <a:latin typeface="Consolas"/>
                <a:cs typeface="Consolas"/>
              </a:rPr>
              <a:t> IOE</a:t>
            </a:r>
            <a:r>
              <a:rPr sz="1400" spc="-15" dirty="0">
                <a:latin typeface="Consolas"/>
                <a:cs typeface="Consolas"/>
              </a:rPr>
              <a:t>x</a:t>
            </a:r>
            <a:r>
              <a:rPr sz="1400" spc="-10" dirty="0">
                <a:latin typeface="Consolas"/>
                <a:cs typeface="Consolas"/>
              </a:rPr>
              <a:t>cepti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5" dirty="0">
                <a:latin typeface="Consolas"/>
                <a:cs typeface="Consolas"/>
              </a:rPr>
              <a:t>n {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45"/>
              </a:lnSpc>
            </a:pPr>
            <a:r>
              <a:rPr sz="1400" spc="-5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64"/>
              </a:lnSpc>
            </a:pPr>
            <a:r>
              <a:rPr sz="1400" spc="-5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706119" y="1466468"/>
            <a:ext cx="68192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le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de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ar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i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i="1" spc="-5" dirty="0">
                <a:latin typeface="Arial"/>
                <a:cs typeface="Arial"/>
              </a:rPr>
              <a:t>we</a:t>
            </a:r>
            <a:r>
              <a:rPr sz="3200" i="1" spc="-10" dirty="0">
                <a:latin typeface="Arial"/>
                <a:cs typeface="Arial"/>
              </a:rPr>
              <a:t>b.</a:t>
            </a:r>
            <a:r>
              <a:rPr sz="3200" i="1" dirty="0">
                <a:latin typeface="Arial"/>
                <a:cs typeface="Arial"/>
              </a:rPr>
              <a:t>x</a:t>
            </a:r>
            <a:r>
              <a:rPr sz="3200" i="1" spc="-10" dirty="0">
                <a:latin typeface="Arial"/>
                <a:cs typeface="Arial"/>
              </a:rPr>
              <a:t>m</a:t>
            </a:r>
            <a:r>
              <a:rPr sz="3200" i="1" dirty="0">
                <a:latin typeface="Arial"/>
                <a:cs typeface="Arial"/>
              </a:rPr>
              <a:t>l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2" name="object 8"/>
          <p:cNvSpPr txBox="1"/>
          <p:nvPr/>
        </p:nvSpPr>
        <p:spPr>
          <a:xfrm>
            <a:off x="1137919" y="2093102"/>
            <a:ext cx="8904605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35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devel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mp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le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 smtClean="0">
                <a:latin typeface="Arial"/>
                <a:cs typeface="Arial"/>
              </a:rPr>
              <a:t>dep</a:t>
            </a:r>
            <a:r>
              <a:rPr sz="2800" spc="5" dirty="0" smtClean="0">
                <a:latin typeface="Arial"/>
                <a:cs typeface="Arial"/>
              </a:rPr>
              <a:t>l</a:t>
            </a:r>
            <a:r>
              <a:rPr sz="2800" spc="-5" dirty="0" smtClean="0">
                <a:latin typeface="Arial"/>
                <a:cs typeface="Arial"/>
              </a:rPr>
              <a:t>oy</a:t>
            </a:r>
            <a:r>
              <a:rPr lang="en-US" sz="2800" spc="-5" dirty="0" smtClean="0">
                <a:latin typeface="Arial"/>
                <a:cs typeface="Arial"/>
              </a:rPr>
              <a:t>s</a:t>
            </a:r>
            <a:r>
              <a:rPr sz="2800" dirty="0" smtClean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the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3235"/>
              </a:lnSpc>
            </a:pPr>
            <a:r>
              <a:rPr sz="2800" i="1" spc="-10" dirty="0">
                <a:latin typeface="Arial"/>
                <a:cs typeface="Arial"/>
              </a:rPr>
              <a:t>W</a:t>
            </a:r>
            <a:r>
              <a:rPr sz="2800" i="1" spc="-15" dirty="0">
                <a:latin typeface="Arial"/>
                <a:cs typeface="Arial"/>
              </a:rPr>
              <a:t>EB</a:t>
            </a:r>
            <a:r>
              <a:rPr sz="2800" i="1" spc="-5" dirty="0">
                <a:latin typeface="Arial"/>
                <a:cs typeface="Arial"/>
              </a:rPr>
              <a:t>-IN</a:t>
            </a:r>
            <a:r>
              <a:rPr sz="2800" i="1" spc="-20" dirty="0">
                <a:latin typeface="Arial"/>
                <a:cs typeface="Arial"/>
              </a:rPr>
              <a:t>F</a:t>
            </a:r>
            <a:r>
              <a:rPr sz="2800" i="1" spc="-5" dirty="0">
                <a:latin typeface="Arial"/>
                <a:cs typeface="Arial"/>
              </a:rPr>
              <a:t>/</a:t>
            </a:r>
            <a:r>
              <a:rPr sz="2800" i="1" spc="5" dirty="0">
                <a:latin typeface="Arial"/>
                <a:cs typeface="Arial"/>
              </a:rPr>
              <a:t>c</a:t>
            </a:r>
            <a:r>
              <a:rPr sz="2800" i="1" spc="-5" dirty="0">
                <a:latin typeface="Arial"/>
                <a:cs typeface="Arial"/>
              </a:rPr>
              <a:t>la</a:t>
            </a:r>
            <a:r>
              <a:rPr sz="2800" i="1" spc="5" dirty="0">
                <a:latin typeface="Arial"/>
                <a:cs typeface="Arial"/>
              </a:rPr>
              <a:t>s</a:t>
            </a:r>
            <a:r>
              <a:rPr sz="2800" i="1" dirty="0">
                <a:latin typeface="Arial"/>
                <a:cs typeface="Arial"/>
              </a:rPr>
              <a:t>ses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ire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tor</a:t>
            </a:r>
            <a:r>
              <a:rPr sz="2800" dirty="0">
                <a:latin typeface="Arial"/>
                <a:cs typeface="Arial"/>
              </a:rPr>
              <a:t>y</a:t>
            </a:r>
          </a:p>
        </p:txBody>
      </p:sp>
      <p:sp>
        <p:nvSpPr>
          <p:cNvPr id="23" name="object 9"/>
          <p:cNvSpPr txBox="1"/>
          <p:nvPr/>
        </p:nvSpPr>
        <p:spPr>
          <a:xfrm>
            <a:off x="1437639" y="3420109"/>
            <a:ext cx="7815580" cy="176022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servl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H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lloSe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</a:t>
            </a:r>
            <a:r>
              <a:rPr sz="1400" spc="-5" dirty="0"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vlet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servl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t-c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as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rg.bo</a:t>
            </a:r>
            <a:r>
              <a:rPr sz="1400" spc="-15" dirty="0">
                <a:latin typeface="Consolas"/>
                <a:cs typeface="Consolas"/>
              </a:rPr>
              <a:t>v</a:t>
            </a:r>
            <a:r>
              <a:rPr sz="1400" spc="-10" dirty="0">
                <a:latin typeface="Consolas"/>
                <a:cs typeface="Consolas"/>
              </a:rPr>
              <a:t>oya</a:t>
            </a:r>
            <a:r>
              <a:rPr sz="1400" spc="-1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e.se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vlet.</a:t>
            </a:r>
            <a:r>
              <a:rPr sz="1400" spc="-15" dirty="0">
                <a:latin typeface="Consolas"/>
                <a:cs typeface="Consolas"/>
              </a:rPr>
              <a:t>H</a:t>
            </a:r>
            <a:r>
              <a:rPr sz="1400" spc="-10" dirty="0">
                <a:latin typeface="Consolas"/>
                <a:cs typeface="Consolas"/>
              </a:rPr>
              <a:t>ell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Serv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e</a:t>
            </a:r>
            <a:r>
              <a:rPr sz="1400" spc="25" dirty="0"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rvle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-cl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45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vle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mapp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39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servl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t-n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H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lloSe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</a:t>
            </a:r>
            <a:r>
              <a:rPr sz="1400" spc="-5" dirty="0"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vlet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nam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url-p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/h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ll</a:t>
            </a:r>
            <a:r>
              <a:rPr sz="1400" dirty="0"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rl-p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tte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64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se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vlet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map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3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706119" y="1466468"/>
            <a:ext cx="1740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if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-</a:t>
            </a:r>
            <a:r>
              <a:rPr sz="3200" spc="5" dirty="0">
                <a:latin typeface="Arial"/>
                <a:cs typeface="Arial"/>
              </a:rPr>
              <a:t>cyc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572769" y="2250439"/>
            <a:ext cx="1718310" cy="539750"/>
          </a:xfrm>
          <a:custGeom>
            <a:avLst/>
            <a:gdLst/>
            <a:ahLst/>
            <a:cxnLst/>
            <a:rect l="l" t="t" r="r" b="b"/>
            <a:pathLst>
              <a:path w="1718310" h="539750">
                <a:moveTo>
                  <a:pt x="1718310" y="0"/>
                </a:moveTo>
                <a:lnTo>
                  <a:pt x="0" y="0"/>
                </a:lnTo>
                <a:lnTo>
                  <a:pt x="0" y="539750"/>
                </a:lnTo>
                <a:lnTo>
                  <a:pt x="1718310" y="539750"/>
                </a:lnTo>
                <a:lnTo>
                  <a:pt x="171831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/>
          <p:nvPr/>
        </p:nvSpPr>
        <p:spPr>
          <a:xfrm>
            <a:off x="572769" y="2250439"/>
            <a:ext cx="1718310" cy="539750"/>
          </a:xfrm>
          <a:custGeom>
            <a:avLst/>
            <a:gdLst/>
            <a:ahLst/>
            <a:cxnLst/>
            <a:rect l="l" t="t" r="r" b="b"/>
            <a:pathLst>
              <a:path w="1718310" h="539750">
                <a:moveTo>
                  <a:pt x="859789" y="539750"/>
                </a:moveTo>
                <a:lnTo>
                  <a:pt x="0" y="539750"/>
                </a:lnTo>
                <a:lnTo>
                  <a:pt x="0" y="0"/>
                </a:lnTo>
                <a:lnTo>
                  <a:pt x="1718310" y="0"/>
                </a:lnTo>
                <a:lnTo>
                  <a:pt x="1718310" y="539750"/>
                </a:lnTo>
                <a:lnTo>
                  <a:pt x="859789" y="5397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 txBox="1"/>
          <p:nvPr/>
        </p:nvSpPr>
        <p:spPr>
          <a:xfrm>
            <a:off x="789940" y="2410904"/>
            <a:ext cx="12846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H</a:t>
            </a:r>
            <a:r>
              <a:rPr sz="1600" spc="-15" dirty="0">
                <a:latin typeface="Arial"/>
                <a:cs typeface="Arial"/>
              </a:rPr>
              <a:t>TT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req</a:t>
            </a:r>
            <a:r>
              <a:rPr sz="1600" spc="-10" dirty="0">
                <a:latin typeface="Arial"/>
                <a:cs typeface="Arial"/>
              </a:rPr>
              <a:t>u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5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8"/>
          <p:cNvSpPr/>
          <p:nvPr/>
        </p:nvSpPr>
        <p:spPr>
          <a:xfrm>
            <a:off x="4582159" y="1979929"/>
            <a:ext cx="1374140" cy="1080770"/>
          </a:xfrm>
          <a:custGeom>
            <a:avLst/>
            <a:gdLst/>
            <a:ahLst/>
            <a:cxnLst/>
            <a:rect l="l" t="t" r="r" b="b"/>
            <a:pathLst>
              <a:path w="1374139" h="1080770">
                <a:moveTo>
                  <a:pt x="687069" y="0"/>
                </a:moveTo>
                <a:lnTo>
                  <a:pt x="0" y="539750"/>
                </a:lnTo>
                <a:lnTo>
                  <a:pt x="687069" y="1080770"/>
                </a:lnTo>
                <a:lnTo>
                  <a:pt x="1374139" y="539750"/>
                </a:lnTo>
                <a:lnTo>
                  <a:pt x="68706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4582159" y="1979929"/>
            <a:ext cx="1374140" cy="1080770"/>
          </a:xfrm>
          <a:custGeom>
            <a:avLst/>
            <a:gdLst/>
            <a:ahLst/>
            <a:cxnLst/>
            <a:rect l="l" t="t" r="r" b="b"/>
            <a:pathLst>
              <a:path w="1374139" h="1080770">
                <a:moveTo>
                  <a:pt x="687069" y="0"/>
                </a:moveTo>
                <a:lnTo>
                  <a:pt x="1374139" y="539750"/>
                </a:lnTo>
                <a:lnTo>
                  <a:pt x="687069" y="1080770"/>
                </a:lnTo>
                <a:lnTo>
                  <a:pt x="0" y="539750"/>
                </a:lnTo>
                <a:lnTo>
                  <a:pt x="68706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 txBox="1"/>
          <p:nvPr/>
        </p:nvSpPr>
        <p:spPr>
          <a:xfrm>
            <a:off x="5024120" y="2296604"/>
            <a:ext cx="4902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cl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11"/>
          <p:cNvSpPr txBox="1"/>
          <p:nvPr/>
        </p:nvSpPr>
        <p:spPr>
          <a:xfrm>
            <a:off x="4951729" y="2523934"/>
            <a:ext cx="6350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oa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12"/>
          <p:cNvSpPr/>
          <p:nvPr/>
        </p:nvSpPr>
        <p:spPr>
          <a:xfrm>
            <a:off x="2291079" y="2519679"/>
            <a:ext cx="2161540" cy="0"/>
          </a:xfrm>
          <a:custGeom>
            <a:avLst/>
            <a:gdLst/>
            <a:ahLst/>
            <a:cxnLst/>
            <a:rect l="l" t="t" r="r" b="b"/>
            <a:pathLst>
              <a:path w="2161540">
                <a:moveTo>
                  <a:pt x="0" y="0"/>
                </a:moveTo>
                <a:lnTo>
                  <a:pt x="2161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3"/>
          <p:cNvSpPr/>
          <p:nvPr/>
        </p:nvSpPr>
        <p:spPr>
          <a:xfrm>
            <a:off x="4419600" y="2466339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/>
          <p:cNvSpPr/>
          <p:nvPr/>
        </p:nvSpPr>
        <p:spPr>
          <a:xfrm>
            <a:off x="7446009" y="2160270"/>
            <a:ext cx="2481580" cy="720090"/>
          </a:xfrm>
          <a:custGeom>
            <a:avLst/>
            <a:gdLst/>
            <a:ahLst/>
            <a:cxnLst/>
            <a:rect l="l" t="t" r="r" b="b"/>
            <a:pathLst>
              <a:path w="2481579" h="720089">
                <a:moveTo>
                  <a:pt x="2481580" y="0"/>
                </a:moveTo>
                <a:lnTo>
                  <a:pt x="0" y="0"/>
                </a:lnTo>
                <a:lnTo>
                  <a:pt x="0" y="720089"/>
                </a:lnTo>
                <a:lnTo>
                  <a:pt x="2481580" y="720089"/>
                </a:lnTo>
                <a:lnTo>
                  <a:pt x="248158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5"/>
          <p:cNvSpPr/>
          <p:nvPr/>
        </p:nvSpPr>
        <p:spPr>
          <a:xfrm>
            <a:off x="7446009" y="2160270"/>
            <a:ext cx="2481580" cy="720090"/>
          </a:xfrm>
          <a:custGeom>
            <a:avLst/>
            <a:gdLst/>
            <a:ahLst/>
            <a:cxnLst/>
            <a:rect l="l" t="t" r="r" b="b"/>
            <a:pathLst>
              <a:path w="2481579" h="720089">
                <a:moveTo>
                  <a:pt x="1240790" y="720089"/>
                </a:moveTo>
                <a:lnTo>
                  <a:pt x="0" y="720089"/>
                </a:lnTo>
                <a:lnTo>
                  <a:pt x="0" y="0"/>
                </a:lnTo>
                <a:lnTo>
                  <a:pt x="2481580" y="0"/>
                </a:lnTo>
                <a:lnTo>
                  <a:pt x="2481580" y="720089"/>
                </a:lnTo>
                <a:lnTo>
                  <a:pt x="1240790" y="7200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6"/>
          <p:cNvSpPr txBox="1"/>
          <p:nvPr/>
        </p:nvSpPr>
        <p:spPr>
          <a:xfrm>
            <a:off x="7612380" y="2410904"/>
            <a:ext cx="21475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spc="5" dirty="0">
                <a:latin typeface="Arial"/>
                <a:cs typeface="Arial"/>
              </a:rPr>
              <a:t>v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t </a:t>
            </a:r>
            <a:r>
              <a:rPr sz="1600" dirty="0">
                <a:latin typeface="Arial"/>
                <a:cs typeface="Arial"/>
              </a:rPr>
              <a:t>is i</a:t>
            </a:r>
            <a:r>
              <a:rPr sz="1600" spc="-5" dirty="0">
                <a:latin typeface="Arial"/>
                <a:cs typeface="Arial"/>
              </a:rPr>
              <a:t>ns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ti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17"/>
          <p:cNvSpPr/>
          <p:nvPr/>
        </p:nvSpPr>
        <p:spPr>
          <a:xfrm>
            <a:off x="7284719" y="2466339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90" h="107950">
                <a:moveTo>
                  <a:pt x="0" y="0"/>
                </a:moveTo>
                <a:lnTo>
                  <a:pt x="0" y="107950"/>
                </a:lnTo>
                <a:lnTo>
                  <a:pt x="16128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8"/>
          <p:cNvSpPr/>
          <p:nvPr/>
        </p:nvSpPr>
        <p:spPr>
          <a:xfrm>
            <a:off x="7446009" y="5400040"/>
            <a:ext cx="2481580" cy="720090"/>
          </a:xfrm>
          <a:custGeom>
            <a:avLst/>
            <a:gdLst/>
            <a:ahLst/>
            <a:cxnLst/>
            <a:rect l="l" t="t" r="r" b="b"/>
            <a:pathLst>
              <a:path w="2481579" h="720089">
                <a:moveTo>
                  <a:pt x="2481580" y="0"/>
                </a:moveTo>
                <a:lnTo>
                  <a:pt x="0" y="0"/>
                </a:lnTo>
                <a:lnTo>
                  <a:pt x="0" y="720090"/>
                </a:lnTo>
                <a:lnTo>
                  <a:pt x="2481580" y="720090"/>
                </a:lnTo>
                <a:lnTo>
                  <a:pt x="2481580" y="0"/>
                </a:lnTo>
                <a:close/>
              </a:path>
            </a:pathLst>
          </a:custGeom>
          <a:solidFill>
            <a:srgbClr val="F8F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9"/>
          <p:cNvSpPr txBox="1"/>
          <p:nvPr/>
        </p:nvSpPr>
        <p:spPr>
          <a:xfrm>
            <a:off x="6354812" y="2194074"/>
            <a:ext cx="57606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4005" algn="l"/>
              </a:tabLst>
            </a:pPr>
            <a:r>
              <a:rPr sz="1600" spc="-5" dirty="0">
                <a:latin typeface="Arial"/>
                <a:cs typeface="Arial"/>
              </a:rPr>
              <a:t> 	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u="sng" spc="-5" dirty="0"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3" name="object 20"/>
          <p:cNvSpPr/>
          <p:nvPr/>
        </p:nvSpPr>
        <p:spPr>
          <a:xfrm>
            <a:off x="7446009" y="5400040"/>
            <a:ext cx="2481580" cy="720090"/>
          </a:xfrm>
          <a:custGeom>
            <a:avLst/>
            <a:gdLst/>
            <a:ahLst/>
            <a:cxnLst/>
            <a:rect l="l" t="t" r="r" b="b"/>
            <a:pathLst>
              <a:path w="2481579" h="720089">
                <a:moveTo>
                  <a:pt x="1240790" y="720090"/>
                </a:moveTo>
                <a:lnTo>
                  <a:pt x="0" y="720090"/>
                </a:lnTo>
                <a:lnTo>
                  <a:pt x="0" y="0"/>
                </a:lnTo>
                <a:lnTo>
                  <a:pt x="2481580" y="0"/>
                </a:lnTo>
                <a:lnTo>
                  <a:pt x="2481580" y="720090"/>
                </a:lnTo>
                <a:lnTo>
                  <a:pt x="1240790" y="72009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1"/>
          <p:cNvSpPr txBox="1"/>
          <p:nvPr/>
        </p:nvSpPr>
        <p:spPr>
          <a:xfrm>
            <a:off x="8477250" y="5650674"/>
            <a:ext cx="4203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t(</a:t>
            </a:r>
            <a:r>
              <a:rPr sz="160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22"/>
          <p:cNvSpPr/>
          <p:nvPr/>
        </p:nvSpPr>
        <p:spPr>
          <a:xfrm>
            <a:off x="4582159" y="3600450"/>
            <a:ext cx="1374140" cy="1079500"/>
          </a:xfrm>
          <a:custGeom>
            <a:avLst/>
            <a:gdLst/>
            <a:ahLst/>
            <a:cxnLst/>
            <a:rect l="l" t="t" r="r" b="b"/>
            <a:pathLst>
              <a:path w="1374139" h="1079500">
                <a:moveTo>
                  <a:pt x="687069" y="0"/>
                </a:moveTo>
                <a:lnTo>
                  <a:pt x="0" y="539750"/>
                </a:lnTo>
                <a:lnTo>
                  <a:pt x="687069" y="1079500"/>
                </a:lnTo>
                <a:lnTo>
                  <a:pt x="1374139" y="539750"/>
                </a:lnTo>
                <a:lnTo>
                  <a:pt x="68706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3"/>
          <p:cNvSpPr/>
          <p:nvPr/>
        </p:nvSpPr>
        <p:spPr>
          <a:xfrm>
            <a:off x="4582159" y="3600450"/>
            <a:ext cx="1374140" cy="1079500"/>
          </a:xfrm>
          <a:custGeom>
            <a:avLst/>
            <a:gdLst/>
            <a:ahLst/>
            <a:cxnLst/>
            <a:rect l="l" t="t" r="r" b="b"/>
            <a:pathLst>
              <a:path w="1374139" h="1079500">
                <a:moveTo>
                  <a:pt x="687069" y="0"/>
                </a:moveTo>
                <a:lnTo>
                  <a:pt x="1374139" y="539750"/>
                </a:lnTo>
                <a:lnTo>
                  <a:pt x="687069" y="1079500"/>
                </a:lnTo>
                <a:lnTo>
                  <a:pt x="0" y="539750"/>
                </a:lnTo>
                <a:lnTo>
                  <a:pt x="68706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4"/>
          <p:cNvSpPr txBox="1"/>
          <p:nvPr/>
        </p:nvSpPr>
        <p:spPr>
          <a:xfrm>
            <a:off x="4866640" y="3917124"/>
            <a:ext cx="80518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7480">
              <a:lnSpc>
                <a:spcPts val="1789"/>
              </a:lnSpc>
            </a:pPr>
            <a:r>
              <a:rPr sz="1600" dirty="0">
                <a:latin typeface="Arial"/>
                <a:cs typeface="Arial"/>
              </a:rPr>
              <a:t>cl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s 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nged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25"/>
          <p:cNvSpPr/>
          <p:nvPr/>
        </p:nvSpPr>
        <p:spPr>
          <a:xfrm>
            <a:off x="5269229" y="3059429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48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6"/>
          <p:cNvSpPr/>
          <p:nvPr/>
        </p:nvSpPr>
        <p:spPr>
          <a:xfrm>
            <a:off x="5215890" y="34378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7"/>
          <p:cNvSpPr txBox="1"/>
          <p:nvPr/>
        </p:nvSpPr>
        <p:spPr>
          <a:xfrm>
            <a:off x="5373370" y="3151314"/>
            <a:ext cx="3390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y</a:t>
            </a:r>
            <a:r>
              <a:rPr sz="1600" spc="-5" dirty="0"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28"/>
          <p:cNvSpPr txBox="1"/>
          <p:nvPr/>
        </p:nvSpPr>
        <p:spPr>
          <a:xfrm>
            <a:off x="4009390" y="5400040"/>
            <a:ext cx="2481580" cy="72009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se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vice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29"/>
          <p:cNvSpPr/>
          <p:nvPr/>
        </p:nvSpPr>
        <p:spPr>
          <a:xfrm>
            <a:off x="381000" y="3779520"/>
            <a:ext cx="2482850" cy="720090"/>
          </a:xfrm>
          <a:custGeom>
            <a:avLst/>
            <a:gdLst/>
            <a:ahLst/>
            <a:cxnLst/>
            <a:rect l="l" t="t" r="r" b="b"/>
            <a:pathLst>
              <a:path w="2482850" h="720089">
                <a:moveTo>
                  <a:pt x="2482850" y="0"/>
                </a:moveTo>
                <a:lnTo>
                  <a:pt x="0" y="0"/>
                </a:lnTo>
                <a:lnTo>
                  <a:pt x="0" y="720089"/>
                </a:lnTo>
                <a:lnTo>
                  <a:pt x="2482850" y="720089"/>
                </a:lnTo>
                <a:lnTo>
                  <a:pt x="2482850" y="0"/>
                </a:lnTo>
                <a:close/>
              </a:path>
            </a:pathLst>
          </a:custGeom>
          <a:solidFill>
            <a:srgbClr val="F8F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0"/>
          <p:cNvSpPr/>
          <p:nvPr/>
        </p:nvSpPr>
        <p:spPr>
          <a:xfrm>
            <a:off x="381000" y="3779520"/>
            <a:ext cx="2482850" cy="720090"/>
          </a:xfrm>
          <a:custGeom>
            <a:avLst/>
            <a:gdLst/>
            <a:ahLst/>
            <a:cxnLst/>
            <a:rect l="l" t="t" r="r" b="b"/>
            <a:pathLst>
              <a:path w="2482850" h="720089">
                <a:moveTo>
                  <a:pt x="1242060" y="720089"/>
                </a:moveTo>
                <a:lnTo>
                  <a:pt x="0" y="720089"/>
                </a:lnTo>
                <a:lnTo>
                  <a:pt x="0" y="0"/>
                </a:lnTo>
                <a:lnTo>
                  <a:pt x="2482850" y="0"/>
                </a:lnTo>
                <a:lnTo>
                  <a:pt x="2482850" y="720089"/>
                </a:lnTo>
                <a:lnTo>
                  <a:pt x="1242060" y="7200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1"/>
          <p:cNvSpPr txBox="1"/>
          <p:nvPr/>
        </p:nvSpPr>
        <p:spPr>
          <a:xfrm>
            <a:off x="1211580" y="4030154"/>
            <a:ext cx="8229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destro</a:t>
            </a:r>
            <a:r>
              <a:rPr sz="1600" spc="-25" dirty="0">
                <a:latin typeface="Arial"/>
                <a:cs typeface="Arial"/>
              </a:rPr>
              <a:t>y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32"/>
          <p:cNvSpPr/>
          <p:nvPr/>
        </p:nvSpPr>
        <p:spPr>
          <a:xfrm>
            <a:off x="381000" y="5400040"/>
            <a:ext cx="2482850" cy="720090"/>
          </a:xfrm>
          <a:custGeom>
            <a:avLst/>
            <a:gdLst/>
            <a:ahLst/>
            <a:cxnLst/>
            <a:rect l="l" t="t" r="r" b="b"/>
            <a:pathLst>
              <a:path w="2482850" h="720089">
                <a:moveTo>
                  <a:pt x="2482850" y="0"/>
                </a:moveTo>
                <a:lnTo>
                  <a:pt x="0" y="0"/>
                </a:lnTo>
                <a:lnTo>
                  <a:pt x="0" y="720090"/>
                </a:lnTo>
                <a:lnTo>
                  <a:pt x="2482850" y="720090"/>
                </a:lnTo>
                <a:lnTo>
                  <a:pt x="248285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3"/>
          <p:cNvSpPr/>
          <p:nvPr/>
        </p:nvSpPr>
        <p:spPr>
          <a:xfrm>
            <a:off x="381000" y="5400040"/>
            <a:ext cx="2482850" cy="720090"/>
          </a:xfrm>
          <a:custGeom>
            <a:avLst/>
            <a:gdLst/>
            <a:ahLst/>
            <a:cxnLst/>
            <a:rect l="l" t="t" r="r" b="b"/>
            <a:pathLst>
              <a:path w="2482850" h="720089">
                <a:moveTo>
                  <a:pt x="1242060" y="720090"/>
                </a:moveTo>
                <a:lnTo>
                  <a:pt x="0" y="720090"/>
                </a:lnTo>
                <a:lnTo>
                  <a:pt x="0" y="0"/>
                </a:lnTo>
                <a:lnTo>
                  <a:pt x="2482850" y="0"/>
                </a:lnTo>
                <a:lnTo>
                  <a:pt x="2482850" y="720090"/>
                </a:lnTo>
                <a:lnTo>
                  <a:pt x="1242060" y="72009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4"/>
          <p:cNvSpPr txBox="1"/>
          <p:nvPr/>
        </p:nvSpPr>
        <p:spPr>
          <a:xfrm>
            <a:off x="593090" y="5650674"/>
            <a:ext cx="2057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th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vl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" dirty="0">
                <a:latin typeface="Arial"/>
                <a:cs typeface="Arial"/>
              </a:rPr>
              <a:t> un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oad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35"/>
          <p:cNvSpPr/>
          <p:nvPr/>
        </p:nvSpPr>
        <p:spPr>
          <a:xfrm>
            <a:off x="5269229" y="4679950"/>
            <a:ext cx="0" cy="590550"/>
          </a:xfrm>
          <a:custGeom>
            <a:avLst/>
            <a:gdLst/>
            <a:ahLst/>
            <a:cxnLst/>
            <a:rect l="l" t="t" r="r" b="b"/>
            <a:pathLst>
              <a:path h="590550">
                <a:moveTo>
                  <a:pt x="0" y="0"/>
                </a:moveTo>
                <a:lnTo>
                  <a:pt x="0" y="5905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6"/>
          <p:cNvSpPr/>
          <p:nvPr/>
        </p:nvSpPr>
        <p:spPr>
          <a:xfrm>
            <a:off x="5215890" y="523747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7"/>
          <p:cNvSpPr txBox="1"/>
          <p:nvPr/>
        </p:nvSpPr>
        <p:spPr>
          <a:xfrm>
            <a:off x="5422900" y="4908994"/>
            <a:ext cx="2514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no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38"/>
          <p:cNvSpPr/>
          <p:nvPr/>
        </p:nvSpPr>
        <p:spPr>
          <a:xfrm>
            <a:off x="8705850" y="2880360"/>
            <a:ext cx="0" cy="2390140"/>
          </a:xfrm>
          <a:custGeom>
            <a:avLst/>
            <a:gdLst/>
            <a:ahLst/>
            <a:cxnLst/>
            <a:rect l="l" t="t" r="r" b="b"/>
            <a:pathLst>
              <a:path h="2390140">
                <a:moveTo>
                  <a:pt x="0" y="0"/>
                </a:moveTo>
                <a:lnTo>
                  <a:pt x="0" y="23901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9"/>
          <p:cNvSpPr/>
          <p:nvPr/>
        </p:nvSpPr>
        <p:spPr>
          <a:xfrm>
            <a:off x="8652509" y="523747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0"/>
          <p:cNvSpPr/>
          <p:nvPr/>
        </p:nvSpPr>
        <p:spPr>
          <a:xfrm>
            <a:off x="6620509" y="5759450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82550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1"/>
          <p:cNvSpPr/>
          <p:nvPr/>
        </p:nvSpPr>
        <p:spPr>
          <a:xfrm>
            <a:off x="6490970" y="5706109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162559" y="0"/>
                </a:moveTo>
                <a:lnTo>
                  <a:pt x="0" y="53339"/>
                </a:lnTo>
                <a:lnTo>
                  <a:pt x="162559" y="107950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2"/>
          <p:cNvSpPr/>
          <p:nvPr/>
        </p:nvSpPr>
        <p:spPr>
          <a:xfrm>
            <a:off x="2863850" y="408559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162560" y="0"/>
                </a:moveTo>
                <a:lnTo>
                  <a:pt x="0" y="54610"/>
                </a:lnTo>
                <a:lnTo>
                  <a:pt x="162560" y="107950"/>
                </a:lnTo>
                <a:lnTo>
                  <a:pt x="16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3"/>
          <p:cNvSpPr txBox="1"/>
          <p:nvPr/>
        </p:nvSpPr>
        <p:spPr>
          <a:xfrm>
            <a:off x="2980689" y="3871404"/>
            <a:ext cx="819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u="sng" spc="-5" dirty="0">
                <a:latin typeface="Arial"/>
                <a:cs typeface="Arial"/>
              </a:rPr>
              <a:t> 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44"/>
          <p:cNvSpPr/>
          <p:nvPr/>
        </p:nvSpPr>
        <p:spPr>
          <a:xfrm>
            <a:off x="1526539" y="4499609"/>
            <a:ext cx="0" cy="770890"/>
          </a:xfrm>
          <a:custGeom>
            <a:avLst/>
            <a:gdLst/>
            <a:ahLst/>
            <a:cxnLst/>
            <a:rect l="l" t="t" r="r" b="b"/>
            <a:pathLst>
              <a:path h="770889">
                <a:moveTo>
                  <a:pt x="0" y="0"/>
                </a:moveTo>
                <a:lnTo>
                  <a:pt x="0" y="77088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45"/>
          <p:cNvSpPr txBox="1"/>
          <p:nvPr/>
        </p:nvSpPr>
        <p:spPr>
          <a:xfrm>
            <a:off x="3402484" y="3778250"/>
            <a:ext cx="7200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y</a:t>
            </a:r>
            <a:r>
              <a:rPr sz="1600" spc="-5" dirty="0">
                <a:latin typeface="Arial"/>
                <a:cs typeface="Arial"/>
              </a:rPr>
              <a:t>es</a:t>
            </a:r>
            <a:r>
              <a:rPr sz="1600" u="sng" spc="-5" dirty="0"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9" name="object 46"/>
          <p:cNvSpPr/>
          <p:nvPr/>
        </p:nvSpPr>
        <p:spPr>
          <a:xfrm>
            <a:off x="1473200" y="523747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7"/>
          <p:cNvSpPr/>
          <p:nvPr/>
        </p:nvSpPr>
        <p:spPr>
          <a:xfrm>
            <a:off x="1623060" y="2519679"/>
            <a:ext cx="8845550" cy="3780790"/>
          </a:xfrm>
          <a:custGeom>
            <a:avLst/>
            <a:gdLst/>
            <a:ahLst/>
            <a:cxnLst/>
            <a:rect l="l" t="t" r="r" b="b"/>
            <a:pathLst>
              <a:path w="8845550" h="3780790">
                <a:moveTo>
                  <a:pt x="0" y="3600450"/>
                </a:moveTo>
                <a:lnTo>
                  <a:pt x="0" y="3780790"/>
                </a:lnTo>
                <a:lnTo>
                  <a:pt x="8845550" y="3780790"/>
                </a:lnTo>
                <a:lnTo>
                  <a:pt x="8845550" y="0"/>
                </a:lnTo>
                <a:lnTo>
                  <a:pt x="84340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48"/>
          <p:cNvSpPr/>
          <p:nvPr/>
        </p:nvSpPr>
        <p:spPr>
          <a:xfrm>
            <a:off x="9927590" y="2466339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162559" y="0"/>
                </a:moveTo>
                <a:lnTo>
                  <a:pt x="0" y="53339"/>
                </a:lnTo>
                <a:lnTo>
                  <a:pt x="162559" y="107950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40"/>
          <p:cNvSpPr/>
          <p:nvPr/>
        </p:nvSpPr>
        <p:spPr>
          <a:xfrm flipV="1">
            <a:off x="2970436" y="5722465"/>
            <a:ext cx="1041524" cy="45719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82550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41"/>
          <p:cNvSpPr/>
          <p:nvPr/>
        </p:nvSpPr>
        <p:spPr>
          <a:xfrm>
            <a:off x="2826420" y="5722466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162559" y="0"/>
                </a:moveTo>
                <a:lnTo>
                  <a:pt x="0" y="53339"/>
                </a:lnTo>
                <a:lnTo>
                  <a:pt x="162559" y="107950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2"/>
          <p:cNvSpPr/>
          <p:nvPr/>
        </p:nvSpPr>
        <p:spPr>
          <a:xfrm>
            <a:off x="5922764" y="2528062"/>
            <a:ext cx="1391053" cy="98060"/>
          </a:xfrm>
          <a:custGeom>
            <a:avLst/>
            <a:gdLst/>
            <a:ahLst/>
            <a:cxnLst/>
            <a:rect l="l" t="t" r="r" b="b"/>
            <a:pathLst>
              <a:path w="2161540">
                <a:moveTo>
                  <a:pt x="0" y="0"/>
                </a:moveTo>
                <a:lnTo>
                  <a:pt x="2161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40"/>
          <p:cNvSpPr/>
          <p:nvPr/>
        </p:nvSpPr>
        <p:spPr>
          <a:xfrm>
            <a:off x="3042444" y="4138290"/>
            <a:ext cx="1512168" cy="72008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82550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870839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10" dirty="0">
                <a:latin typeface="Arial"/>
                <a:cs typeface="Arial"/>
              </a:rPr>
              <a:t>Servle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6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AP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3.</a:t>
            </a:r>
            <a:r>
              <a:rPr sz="3200" dirty="0">
                <a:latin typeface="Arial"/>
                <a:cs typeface="Arial"/>
              </a:rPr>
              <a:t>0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llow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let 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ail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u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ot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,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L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2410460" y="3098800"/>
            <a:ext cx="5872480" cy="1761489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1664"/>
              </a:lnSpc>
            </a:pPr>
            <a:r>
              <a:rPr sz="1400" spc="-10" dirty="0">
                <a:solidFill>
                  <a:srgbClr val="636363"/>
                </a:solidFill>
                <a:latin typeface="Consolas"/>
                <a:cs typeface="Consolas"/>
              </a:rPr>
              <a:t>@Web</a:t>
            </a:r>
            <a:r>
              <a:rPr sz="1400" spc="-15" dirty="0">
                <a:solidFill>
                  <a:srgbClr val="636363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636363"/>
                </a:solidFill>
                <a:latin typeface="Consolas"/>
                <a:cs typeface="Consolas"/>
              </a:rPr>
              <a:t>erv</a:t>
            </a:r>
            <a:r>
              <a:rPr sz="1400" spc="-15" dirty="0">
                <a:solidFill>
                  <a:srgbClr val="636363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636363"/>
                </a:solidFill>
                <a:latin typeface="Consolas"/>
                <a:cs typeface="Consolas"/>
              </a:rPr>
              <a:t>e</a:t>
            </a:r>
            <a:r>
              <a:rPr sz="1400" spc="0" dirty="0">
                <a:solidFill>
                  <a:srgbClr val="636363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latin typeface="Consolas"/>
                <a:cs typeface="Consolas"/>
              </a:rPr>
              <a:t>(</a:t>
            </a:r>
            <a:endParaRPr sz="1400">
              <a:latin typeface="Consolas"/>
              <a:cs typeface="Consolas"/>
            </a:endParaRPr>
          </a:p>
          <a:p>
            <a:pPr marL="539750" marR="3276600">
              <a:lnSpc>
                <a:spcPts val="1639"/>
              </a:lnSpc>
              <a:spcBef>
                <a:spcPts val="70"/>
              </a:spcBef>
            </a:pPr>
            <a:r>
              <a:rPr sz="1400" spc="-10" dirty="0">
                <a:latin typeface="Consolas"/>
                <a:cs typeface="Consolas"/>
              </a:rPr>
              <a:t>n</a:t>
            </a:r>
            <a:r>
              <a:rPr sz="1400" spc="-15" dirty="0">
                <a:latin typeface="Consolas"/>
                <a:cs typeface="Consolas"/>
              </a:rPr>
              <a:t>a</a:t>
            </a:r>
            <a:r>
              <a:rPr sz="1400" spc="-10" dirty="0">
                <a:latin typeface="Consolas"/>
                <a:cs typeface="Consolas"/>
              </a:rPr>
              <a:t>me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elloS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rvl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spc="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latin typeface="Consolas"/>
                <a:cs typeface="Consolas"/>
              </a:rPr>
              <a:t>, </a:t>
            </a:r>
            <a:r>
              <a:rPr sz="1400" spc="-10" dirty="0">
                <a:latin typeface="Consolas"/>
                <a:cs typeface="Consolas"/>
              </a:rPr>
              <a:t>u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lPat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ern</a:t>
            </a:r>
            <a:r>
              <a:rPr sz="1400" spc="-15" dirty="0">
                <a:latin typeface="Consolas"/>
                <a:cs typeface="Consolas"/>
              </a:rPr>
              <a:t>s</a:t>
            </a:r>
            <a:r>
              <a:rPr sz="1400" spc="0" dirty="0"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"/he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lo</a:t>
            </a:r>
            <a:r>
              <a:rPr sz="140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88900">
              <a:lnSpc>
                <a:spcPts val="1600"/>
              </a:lnSpc>
            </a:pP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publ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i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400" b="1" spc="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cla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He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loSe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</a:t>
            </a:r>
            <a:r>
              <a:rPr sz="1400" spc="-5" dirty="0">
                <a:latin typeface="Consolas"/>
                <a:cs typeface="Consolas"/>
              </a:rPr>
              <a:t>t</a:t>
            </a:r>
            <a:r>
              <a:rPr sz="1400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exte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n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400" b="1" spc="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Ht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pSe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vlet{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35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1400" spc="-10" dirty="0"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4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1400" spc="-5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JSP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79168"/>
            <a:ext cx="3253104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04"/>
              </a:lnSpc>
            </a:pPr>
            <a:r>
              <a:rPr sz="3200" dirty="0">
                <a:latin typeface="Arial"/>
                <a:cs typeface="Arial"/>
              </a:rPr>
              <a:t>Ja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ge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381000" y="2209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706119" y="2115438"/>
            <a:ext cx="33401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04"/>
              </a:lnSpc>
            </a:pPr>
            <a:r>
              <a:rPr sz="3200" spc="-5" dirty="0">
                <a:latin typeface="Arial"/>
                <a:cs typeface="Arial"/>
              </a:rPr>
              <a:t>Simpl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technol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gy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953769" y="3070860"/>
            <a:ext cx="8592820" cy="196977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66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htm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39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hea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99060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ht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p-eq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i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v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Conte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t-T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y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pe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1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ontent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"te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x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t/h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ml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; 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arse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=UT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F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-8</a:t>
            </a:r>
            <a:r>
              <a:rPr sz="1400" i="1" spc="2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99060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H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ll</a:t>
            </a:r>
            <a:r>
              <a:rPr sz="1400" spc="-5" dirty="0">
                <a:latin typeface="Consolas"/>
                <a:cs typeface="Consolas"/>
              </a:rPr>
              <a:t>o </a:t>
            </a:r>
            <a:r>
              <a:rPr sz="1400" spc="-15" dirty="0">
                <a:latin typeface="Consolas"/>
                <a:cs typeface="Consolas"/>
              </a:rPr>
              <a:t>J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dirty="0"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titl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hea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bod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y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99060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2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latin typeface="Consolas"/>
                <a:cs typeface="Consolas"/>
              </a:rPr>
              <a:t>Hell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5" dirty="0">
                <a:latin typeface="Consolas"/>
                <a:cs typeface="Consolas"/>
              </a:rPr>
              <a:t>, </a:t>
            </a:r>
            <a:r>
              <a:rPr sz="1400" spc="-10" dirty="0">
                <a:latin typeface="Consolas"/>
                <a:cs typeface="Consolas"/>
              </a:rPr>
              <a:t>w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rl</a:t>
            </a:r>
            <a:r>
              <a:rPr sz="1400" spc="0" dirty="0"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2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541020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bod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y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90170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ht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JSP(cont.)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431800" y="143591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55650" y="1329308"/>
            <a:ext cx="1740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if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-</a:t>
            </a:r>
            <a:r>
              <a:rPr sz="3200" spc="5" dirty="0">
                <a:latin typeface="Arial"/>
                <a:cs typeface="Arial"/>
              </a:rPr>
              <a:t>cyc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863600" y="20511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1187450" y="1955942"/>
            <a:ext cx="166623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tran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la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1330960" y="253213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1619250" y="2491136"/>
            <a:ext cx="63322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J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va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rv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ou</a:t>
            </a:r>
            <a:r>
              <a:rPr sz="2400" dirty="0">
                <a:latin typeface="Arial"/>
                <a:cs typeface="Arial"/>
              </a:rPr>
              <a:t>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863600" y="30379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1187450" y="2942732"/>
            <a:ext cx="18237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</a:t>
            </a:r>
            <a:r>
              <a:rPr sz="2800" spc="-5" dirty="0">
                <a:latin typeface="Arial"/>
                <a:cs typeface="Arial"/>
              </a:rPr>
              <a:t>mpi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1330960" y="351892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1619250" y="3477926"/>
            <a:ext cx="52717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gen</a:t>
            </a:r>
            <a:r>
              <a:rPr sz="2400" dirty="0">
                <a:latin typeface="Arial"/>
                <a:cs typeface="Arial"/>
              </a:rPr>
              <a:t>er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il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863600" y="40247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6"/>
          <p:cNvSpPr txBox="1"/>
          <p:nvPr/>
        </p:nvSpPr>
        <p:spPr>
          <a:xfrm>
            <a:off x="1187450" y="3929522"/>
            <a:ext cx="11722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load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17"/>
          <p:cNvSpPr txBox="1"/>
          <p:nvPr/>
        </p:nvSpPr>
        <p:spPr>
          <a:xfrm>
            <a:off x="1330960" y="45057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1619250" y="4464716"/>
            <a:ext cx="55422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mp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rv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oade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mem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19"/>
          <p:cNvSpPr txBox="1"/>
          <p:nvPr/>
        </p:nvSpPr>
        <p:spPr>
          <a:xfrm>
            <a:off x="863600" y="50114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1" name="object 20"/>
          <p:cNvSpPr txBox="1"/>
          <p:nvPr/>
        </p:nvSpPr>
        <p:spPr>
          <a:xfrm>
            <a:off x="1187450" y="4916311"/>
            <a:ext cx="2714625" cy="199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99"/>
              </a:lnSpc>
            </a:pP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tan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tial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zat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se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request des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uc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21"/>
          <p:cNvSpPr txBox="1"/>
          <p:nvPr/>
        </p:nvSpPr>
        <p:spPr>
          <a:xfrm>
            <a:off x="863600" y="55512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3" name="object 22"/>
          <p:cNvSpPr txBox="1"/>
          <p:nvPr/>
        </p:nvSpPr>
        <p:spPr>
          <a:xfrm>
            <a:off x="863600" y="60897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4" name="object 23"/>
          <p:cNvSpPr txBox="1"/>
          <p:nvPr/>
        </p:nvSpPr>
        <p:spPr>
          <a:xfrm>
            <a:off x="863600" y="66282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JSP(cont.)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36" name="object 6"/>
          <p:cNvSpPr txBox="1"/>
          <p:nvPr/>
        </p:nvSpPr>
        <p:spPr>
          <a:xfrm>
            <a:off x="706119" y="1466468"/>
            <a:ext cx="1740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if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-</a:t>
            </a:r>
            <a:r>
              <a:rPr sz="3200" spc="5" dirty="0">
                <a:latin typeface="Arial"/>
                <a:cs typeface="Arial"/>
              </a:rPr>
              <a:t>cyc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7" name="object 7"/>
          <p:cNvSpPr/>
          <p:nvPr/>
        </p:nvSpPr>
        <p:spPr>
          <a:xfrm>
            <a:off x="572769" y="2250439"/>
            <a:ext cx="1718310" cy="539750"/>
          </a:xfrm>
          <a:custGeom>
            <a:avLst/>
            <a:gdLst/>
            <a:ahLst/>
            <a:cxnLst/>
            <a:rect l="l" t="t" r="r" b="b"/>
            <a:pathLst>
              <a:path w="1718310" h="539750">
                <a:moveTo>
                  <a:pt x="1289050" y="0"/>
                </a:moveTo>
                <a:lnTo>
                  <a:pt x="1289050" y="134620"/>
                </a:lnTo>
                <a:lnTo>
                  <a:pt x="0" y="134620"/>
                </a:lnTo>
                <a:lnTo>
                  <a:pt x="0" y="405130"/>
                </a:lnTo>
                <a:lnTo>
                  <a:pt x="1289050" y="405130"/>
                </a:lnTo>
                <a:lnTo>
                  <a:pt x="1289050" y="539750"/>
                </a:lnTo>
                <a:lnTo>
                  <a:pt x="1718310" y="269239"/>
                </a:lnTo>
                <a:lnTo>
                  <a:pt x="128905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8"/>
          <p:cNvSpPr/>
          <p:nvPr/>
        </p:nvSpPr>
        <p:spPr>
          <a:xfrm>
            <a:off x="572769" y="2250439"/>
            <a:ext cx="1718310" cy="539750"/>
          </a:xfrm>
          <a:custGeom>
            <a:avLst/>
            <a:gdLst/>
            <a:ahLst/>
            <a:cxnLst/>
            <a:rect l="l" t="t" r="r" b="b"/>
            <a:pathLst>
              <a:path w="1718310" h="539750">
                <a:moveTo>
                  <a:pt x="0" y="134620"/>
                </a:moveTo>
                <a:lnTo>
                  <a:pt x="1289050" y="134620"/>
                </a:lnTo>
                <a:lnTo>
                  <a:pt x="1289050" y="0"/>
                </a:lnTo>
                <a:lnTo>
                  <a:pt x="1718310" y="269239"/>
                </a:lnTo>
                <a:lnTo>
                  <a:pt x="1289050" y="539750"/>
                </a:lnTo>
                <a:lnTo>
                  <a:pt x="1289050" y="405130"/>
                </a:lnTo>
                <a:lnTo>
                  <a:pt x="0" y="405130"/>
                </a:lnTo>
                <a:lnTo>
                  <a:pt x="0" y="1346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9"/>
          <p:cNvSpPr txBox="1"/>
          <p:nvPr/>
        </p:nvSpPr>
        <p:spPr>
          <a:xfrm>
            <a:off x="1013460" y="2423866"/>
            <a:ext cx="6197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eque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2633979" y="1979929"/>
            <a:ext cx="1375410" cy="1080770"/>
          </a:xfrm>
          <a:custGeom>
            <a:avLst/>
            <a:gdLst/>
            <a:ahLst/>
            <a:cxnLst/>
            <a:rect l="l" t="t" r="r" b="b"/>
            <a:pathLst>
              <a:path w="1375410" h="1080770">
                <a:moveTo>
                  <a:pt x="688340" y="0"/>
                </a:moveTo>
                <a:lnTo>
                  <a:pt x="0" y="539750"/>
                </a:lnTo>
                <a:lnTo>
                  <a:pt x="688340" y="1080770"/>
                </a:lnTo>
                <a:lnTo>
                  <a:pt x="1375409" y="539750"/>
                </a:lnTo>
                <a:lnTo>
                  <a:pt x="68834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1"/>
          <p:cNvSpPr/>
          <p:nvPr/>
        </p:nvSpPr>
        <p:spPr>
          <a:xfrm>
            <a:off x="2633979" y="1979929"/>
            <a:ext cx="1375410" cy="1080770"/>
          </a:xfrm>
          <a:custGeom>
            <a:avLst/>
            <a:gdLst/>
            <a:ahLst/>
            <a:cxnLst/>
            <a:rect l="l" t="t" r="r" b="b"/>
            <a:pathLst>
              <a:path w="1375410" h="1080770">
                <a:moveTo>
                  <a:pt x="688340" y="0"/>
                </a:moveTo>
                <a:lnTo>
                  <a:pt x="1375409" y="539750"/>
                </a:lnTo>
                <a:lnTo>
                  <a:pt x="688340" y="1080770"/>
                </a:lnTo>
                <a:lnTo>
                  <a:pt x="0" y="539750"/>
                </a:lnTo>
                <a:lnTo>
                  <a:pt x="68834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2"/>
          <p:cNvSpPr txBox="1"/>
          <p:nvPr/>
        </p:nvSpPr>
        <p:spPr>
          <a:xfrm>
            <a:off x="3003550" y="2296604"/>
            <a:ext cx="63627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2390">
              <a:lnSpc>
                <a:spcPts val="1789"/>
              </a:lnSpc>
            </a:pPr>
            <a:r>
              <a:rPr sz="1600" spc="5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ass 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oaded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13"/>
          <p:cNvSpPr/>
          <p:nvPr/>
        </p:nvSpPr>
        <p:spPr>
          <a:xfrm>
            <a:off x="2633979" y="3600450"/>
            <a:ext cx="1375410" cy="1079500"/>
          </a:xfrm>
          <a:custGeom>
            <a:avLst/>
            <a:gdLst/>
            <a:ahLst/>
            <a:cxnLst/>
            <a:rect l="l" t="t" r="r" b="b"/>
            <a:pathLst>
              <a:path w="1375410" h="1079500">
                <a:moveTo>
                  <a:pt x="688340" y="0"/>
                </a:moveTo>
                <a:lnTo>
                  <a:pt x="0" y="539750"/>
                </a:lnTo>
                <a:lnTo>
                  <a:pt x="688340" y="1079500"/>
                </a:lnTo>
                <a:lnTo>
                  <a:pt x="1375409" y="539750"/>
                </a:lnTo>
                <a:lnTo>
                  <a:pt x="68834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/>
          <p:nvPr/>
        </p:nvSpPr>
        <p:spPr>
          <a:xfrm>
            <a:off x="2633979" y="3600450"/>
            <a:ext cx="1375410" cy="1079500"/>
          </a:xfrm>
          <a:custGeom>
            <a:avLst/>
            <a:gdLst/>
            <a:ahLst/>
            <a:cxnLst/>
            <a:rect l="l" t="t" r="r" b="b"/>
            <a:pathLst>
              <a:path w="1375410" h="1079500">
                <a:moveTo>
                  <a:pt x="688340" y="0"/>
                </a:moveTo>
                <a:lnTo>
                  <a:pt x="1375409" y="539750"/>
                </a:lnTo>
                <a:lnTo>
                  <a:pt x="688340" y="1079500"/>
                </a:lnTo>
                <a:lnTo>
                  <a:pt x="0" y="539750"/>
                </a:lnTo>
                <a:lnTo>
                  <a:pt x="68834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5"/>
          <p:cNvSpPr txBox="1"/>
          <p:nvPr/>
        </p:nvSpPr>
        <p:spPr>
          <a:xfrm>
            <a:off x="2919729" y="3917124"/>
            <a:ext cx="80391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55"/>
              </a:lnSpc>
            </a:pPr>
            <a:r>
              <a:rPr sz="1600" spc="5" dirty="0">
                <a:latin typeface="Arial"/>
                <a:cs typeface="Arial"/>
              </a:rPr>
              <a:t>J</a:t>
            </a:r>
            <a:r>
              <a:rPr sz="1600" spc="-10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855"/>
              </a:lnSpc>
            </a:pPr>
            <a:r>
              <a:rPr sz="1600" dirty="0">
                <a:latin typeface="Arial"/>
                <a:cs typeface="Arial"/>
              </a:rPr>
              <a:t>cha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spc="5" dirty="0">
                <a:latin typeface="Arial"/>
                <a:cs typeface="Arial"/>
              </a:rPr>
              <a:t>g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16"/>
          <p:cNvSpPr/>
          <p:nvPr/>
        </p:nvSpPr>
        <p:spPr>
          <a:xfrm>
            <a:off x="5154929" y="3779520"/>
            <a:ext cx="2100580" cy="720090"/>
          </a:xfrm>
          <a:custGeom>
            <a:avLst/>
            <a:gdLst/>
            <a:ahLst/>
            <a:cxnLst/>
            <a:rect l="l" t="t" r="r" b="b"/>
            <a:pathLst>
              <a:path w="2100579" h="720089">
                <a:moveTo>
                  <a:pt x="2100579" y="0"/>
                </a:moveTo>
                <a:lnTo>
                  <a:pt x="0" y="0"/>
                </a:lnTo>
                <a:lnTo>
                  <a:pt x="0" y="720089"/>
                </a:lnTo>
                <a:lnTo>
                  <a:pt x="2100579" y="720089"/>
                </a:lnTo>
                <a:lnTo>
                  <a:pt x="210057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7"/>
          <p:cNvSpPr/>
          <p:nvPr/>
        </p:nvSpPr>
        <p:spPr>
          <a:xfrm>
            <a:off x="5154929" y="3779520"/>
            <a:ext cx="2100580" cy="720090"/>
          </a:xfrm>
          <a:custGeom>
            <a:avLst/>
            <a:gdLst/>
            <a:ahLst/>
            <a:cxnLst/>
            <a:rect l="l" t="t" r="r" b="b"/>
            <a:pathLst>
              <a:path w="2100579" h="720089">
                <a:moveTo>
                  <a:pt x="1050290" y="720089"/>
                </a:moveTo>
                <a:lnTo>
                  <a:pt x="0" y="720089"/>
                </a:lnTo>
                <a:lnTo>
                  <a:pt x="0" y="0"/>
                </a:lnTo>
                <a:lnTo>
                  <a:pt x="2100579" y="0"/>
                </a:lnTo>
                <a:lnTo>
                  <a:pt x="2100579" y="720089"/>
                </a:lnTo>
                <a:lnTo>
                  <a:pt x="1050290" y="7200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8"/>
          <p:cNvSpPr txBox="1"/>
          <p:nvPr/>
        </p:nvSpPr>
        <p:spPr>
          <a:xfrm>
            <a:off x="5265420" y="4030154"/>
            <a:ext cx="18770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ns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oad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19"/>
          <p:cNvSpPr/>
          <p:nvPr/>
        </p:nvSpPr>
        <p:spPr>
          <a:xfrm>
            <a:off x="5154929" y="5400040"/>
            <a:ext cx="2100580" cy="720090"/>
          </a:xfrm>
          <a:custGeom>
            <a:avLst/>
            <a:gdLst/>
            <a:ahLst/>
            <a:cxnLst/>
            <a:rect l="l" t="t" r="r" b="b"/>
            <a:pathLst>
              <a:path w="2100579" h="720089">
                <a:moveTo>
                  <a:pt x="2100579" y="0"/>
                </a:moveTo>
                <a:lnTo>
                  <a:pt x="0" y="0"/>
                </a:lnTo>
                <a:lnTo>
                  <a:pt x="0" y="720090"/>
                </a:lnTo>
                <a:lnTo>
                  <a:pt x="2100579" y="720090"/>
                </a:lnTo>
                <a:lnTo>
                  <a:pt x="210057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0"/>
          <p:cNvSpPr/>
          <p:nvPr/>
        </p:nvSpPr>
        <p:spPr>
          <a:xfrm>
            <a:off x="5154929" y="5400040"/>
            <a:ext cx="2100580" cy="720090"/>
          </a:xfrm>
          <a:custGeom>
            <a:avLst/>
            <a:gdLst/>
            <a:ahLst/>
            <a:cxnLst/>
            <a:rect l="l" t="t" r="r" b="b"/>
            <a:pathLst>
              <a:path w="2100579" h="720089">
                <a:moveTo>
                  <a:pt x="1050290" y="720090"/>
                </a:moveTo>
                <a:lnTo>
                  <a:pt x="0" y="720090"/>
                </a:lnTo>
                <a:lnTo>
                  <a:pt x="0" y="0"/>
                </a:lnTo>
                <a:lnTo>
                  <a:pt x="2100579" y="0"/>
                </a:lnTo>
                <a:lnTo>
                  <a:pt x="2100579" y="720090"/>
                </a:lnTo>
                <a:lnTo>
                  <a:pt x="1050290" y="72009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1"/>
          <p:cNvSpPr txBox="1"/>
          <p:nvPr/>
        </p:nvSpPr>
        <p:spPr>
          <a:xfrm>
            <a:off x="5859779" y="5650674"/>
            <a:ext cx="6908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jsp</a:t>
            </a:r>
            <a:r>
              <a:rPr sz="1600" spc="-5" dirty="0">
                <a:latin typeface="Arial"/>
                <a:cs typeface="Arial"/>
              </a:rPr>
              <a:t>In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22"/>
          <p:cNvSpPr/>
          <p:nvPr/>
        </p:nvSpPr>
        <p:spPr>
          <a:xfrm>
            <a:off x="8401050" y="5400040"/>
            <a:ext cx="2099310" cy="720090"/>
          </a:xfrm>
          <a:custGeom>
            <a:avLst/>
            <a:gdLst/>
            <a:ahLst/>
            <a:cxnLst/>
            <a:rect l="l" t="t" r="r" b="b"/>
            <a:pathLst>
              <a:path w="2099309" h="720089">
                <a:moveTo>
                  <a:pt x="2099309" y="0"/>
                </a:moveTo>
                <a:lnTo>
                  <a:pt x="0" y="0"/>
                </a:lnTo>
                <a:lnTo>
                  <a:pt x="0" y="720090"/>
                </a:lnTo>
                <a:lnTo>
                  <a:pt x="2099309" y="720090"/>
                </a:lnTo>
                <a:lnTo>
                  <a:pt x="209930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3"/>
          <p:cNvSpPr/>
          <p:nvPr/>
        </p:nvSpPr>
        <p:spPr>
          <a:xfrm>
            <a:off x="8401050" y="5400040"/>
            <a:ext cx="2099310" cy="720090"/>
          </a:xfrm>
          <a:custGeom>
            <a:avLst/>
            <a:gdLst/>
            <a:ahLst/>
            <a:cxnLst/>
            <a:rect l="l" t="t" r="r" b="b"/>
            <a:pathLst>
              <a:path w="2099309" h="720089">
                <a:moveTo>
                  <a:pt x="1050290" y="720090"/>
                </a:moveTo>
                <a:lnTo>
                  <a:pt x="0" y="720090"/>
                </a:lnTo>
                <a:lnTo>
                  <a:pt x="0" y="0"/>
                </a:lnTo>
                <a:lnTo>
                  <a:pt x="2099309" y="0"/>
                </a:lnTo>
                <a:lnTo>
                  <a:pt x="2099309" y="720090"/>
                </a:lnTo>
                <a:lnTo>
                  <a:pt x="1050290" y="72009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4"/>
          <p:cNvSpPr txBox="1"/>
          <p:nvPr/>
        </p:nvSpPr>
        <p:spPr>
          <a:xfrm>
            <a:off x="8442959" y="5650674"/>
            <a:ext cx="20135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s is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ant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at</a:t>
            </a:r>
            <a:r>
              <a:rPr sz="160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25"/>
          <p:cNvSpPr/>
          <p:nvPr/>
        </p:nvSpPr>
        <p:spPr>
          <a:xfrm>
            <a:off x="8401050" y="3779520"/>
            <a:ext cx="2099310" cy="720090"/>
          </a:xfrm>
          <a:custGeom>
            <a:avLst/>
            <a:gdLst/>
            <a:ahLst/>
            <a:cxnLst/>
            <a:rect l="l" t="t" r="r" b="b"/>
            <a:pathLst>
              <a:path w="2099309" h="720089">
                <a:moveTo>
                  <a:pt x="2099309" y="0"/>
                </a:moveTo>
                <a:lnTo>
                  <a:pt x="0" y="0"/>
                </a:lnTo>
                <a:lnTo>
                  <a:pt x="0" y="720089"/>
                </a:lnTo>
                <a:lnTo>
                  <a:pt x="2099309" y="720089"/>
                </a:lnTo>
                <a:lnTo>
                  <a:pt x="209930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6"/>
          <p:cNvSpPr/>
          <p:nvPr/>
        </p:nvSpPr>
        <p:spPr>
          <a:xfrm>
            <a:off x="8401050" y="3779520"/>
            <a:ext cx="2099310" cy="720090"/>
          </a:xfrm>
          <a:custGeom>
            <a:avLst/>
            <a:gdLst/>
            <a:ahLst/>
            <a:cxnLst/>
            <a:rect l="l" t="t" r="r" b="b"/>
            <a:pathLst>
              <a:path w="2099309" h="720089">
                <a:moveTo>
                  <a:pt x="1050290" y="720089"/>
                </a:moveTo>
                <a:lnTo>
                  <a:pt x="0" y="720089"/>
                </a:lnTo>
                <a:lnTo>
                  <a:pt x="0" y="0"/>
                </a:lnTo>
                <a:lnTo>
                  <a:pt x="2099309" y="0"/>
                </a:lnTo>
                <a:lnTo>
                  <a:pt x="2099309" y="720089"/>
                </a:lnTo>
                <a:lnTo>
                  <a:pt x="1050290" y="7200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7"/>
          <p:cNvSpPr txBox="1"/>
          <p:nvPr/>
        </p:nvSpPr>
        <p:spPr>
          <a:xfrm>
            <a:off x="8968740" y="4030154"/>
            <a:ext cx="9626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tr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28"/>
          <p:cNvSpPr txBox="1"/>
          <p:nvPr/>
        </p:nvSpPr>
        <p:spPr>
          <a:xfrm>
            <a:off x="2481579" y="5400040"/>
            <a:ext cx="1718310" cy="72009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258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j</a:t>
            </a:r>
            <a:r>
              <a:rPr sz="1600" spc="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er</a:t>
            </a:r>
            <a:r>
              <a:rPr sz="1600" dirty="0">
                <a:latin typeface="Arial"/>
                <a:cs typeface="Arial"/>
              </a:rPr>
              <a:t>vice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29"/>
          <p:cNvSpPr txBox="1"/>
          <p:nvPr/>
        </p:nvSpPr>
        <p:spPr>
          <a:xfrm>
            <a:off x="4086859" y="2208974"/>
            <a:ext cx="2514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no</a:t>
            </a:r>
            <a:endParaRPr sz="1600">
              <a:latin typeface="Arial"/>
              <a:cs typeface="Arial"/>
            </a:endParaRPr>
          </a:p>
        </p:txBody>
      </p:sp>
      <p:sp>
        <p:nvSpPr>
          <p:cNvPr id="60" name="object 30"/>
          <p:cNvSpPr/>
          <p:nvPr/>
        </p:nvSpPr>
        <p:spPr>
          <a:xfrm>
            <a:off x="3322320" y="3059429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48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1"/>
          <p:cNvSpPr/>
          <p:nvPr/>
        </p:nvSpPr>
        <p:spPr>
          <a:xfrm>
            <a:off x="3267709" y="34378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2"/>
          <p:cNvSpPr/>
          <p:nvPr/>
        </p:nvSpPr>
        <p:spPr>
          <a:xfrm>
            <a:off x="3322320" y="4679950"/>
            <a:ext cx="0" cy="590550"/>
          </a:xfrm>
          <a:custGeom>
            <a:avLst/>
            <a:gdLst/>
            <a:ahLst/>
            <a:cxnLst/>
            <a:rect l="l" t="t" r="r" b="b"/>
            <a:pathLst>
              <a:path h="590550">
                <a:moveTo>
                  <a:pt x="0" y="0"/>
                </a:moveTo>
                <a:lnTo>
                  <a:pt x="0" y="5905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3"/>
          <p:cNvSpPr/>
          <p:nvPr/>
        </p:nvSpPr>
        <p:spPr>
          <a:xfrm>
            <a:off x="3267709" y="523747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4"/>
          <p:cNvSpPr/>
          <p:nvPr/>
        </p:nvSpPr>
        <p:spPr>
          <a:xfrm>
            <a:off x="4992370" y="408559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5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5"/>
          <p:cNvSpPr/>
          <p:nvPr/>
        </p:nvSpPr>
        <p:spPr>
          <a:xfrm>
            <a:off x="7255509" y="414020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0" y="0"/>
                </a:moveTo>
                <a:lnTo>
                  <a:pt x="10160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6"/>
          <p:cNvSpPr/>
          <p:nvPr/>
        </p:nvSpPr>
        <p:spPr>
          <a:xfrm>
            <a:off x="8238490" y="408559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5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7"/>
          <p:cNvSpPr/>
          <p:nvPr/>
        </p:nvSpPr>
        <p:spPr>
          <a:xfrm>
            <a:off x="9431019" y="4499609"/>
            <a:ext cx="0" cy="770890"/>
          </a:xfrm>
          <a:custGeom>
            <a:avLst/>
            <a:gdLst/>
            <a:ahLst/>
            <a:cxnLst/>
            <a:rect l="l" t="t" r="r" b="b"/>
            <a:pathLst>
              <a:path h="770889">
                <a:moveTo>
                  <a:pt x="0" y="0"/>
                </a:moveTo>
                <a:lnTo>
                  <a:pt x="0" y="77088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8"/>
          <p:cNvSpPr/>
          <p:nvPr/>
        </p:nvSpPr>
        <p:spPr>
          <a:xfrm>
            <a:off x="9377680" y="523747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9"/>
          <p:cNvSpPr/>
          <p:nvPr/>
        </p:nvSpPr>
        <p:spPr>
          <a:xfrm>
            <a:off x="7385050" y="575945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101600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0"/>
          <p:cNvSpPr/>
          <p:nvPr/>
        </p:nvSpPr>
        <p:spPr>
          <a:xfrm>
            <a:off x="7255509" y="5706109"/>
            <a:ext cx="161290" cy="107950"/>
          </a:xfrm>
          <a:custGeom>
            <a:avLst/>
            <a:gdLst/>
            <a:ahLst/>
            <a:cxnLst/>
            <a:rect l="l" t="t" r="r" b="b"/>
            <a:pathLst>
              <a:path w="161290" h="107950">
                <a:moveTo>
                  <a:pt x="161290" y="0"/>
                </a:moveTo>
                <a:lnTo>
                  <a:pt x="0" y="53339"/>
                </a:lnTo>
                <a:lnTo>
                  <a:pt x="161290" y="107950"/>
                </a:lnTo>
                <a:lnTo>
                  <a:pt x="161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1"/>
          <p:cNvSpPr/>
          <p:nvPr/>
        </p:nvSpPr>
        <p:spPr>
          <a:xfrm>
            <a:off x="4329429" y="5759450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82550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2"/>
          <p:cNvSpPr/>
          <p:nvPr/>
        </p:nvSpPr>
        <p:spPr>
          <a:xfrm>
            <a:off x="4199890" y="5706109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162560" y="0"/>
                </a:moveTo>
                <a:lnTo>
                  <a:pt x="0" y="53339"/>
                </a:lnTo>
                <a:lnTo>
                  <a:pt x="162560" y="107950"/>
                </a:lnTo>
                <a:lnTo>
                  <a:pt x="16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3"/>
          <p:cNvSpPr/>
          <p:nvPr/>
        </p:nvSpPr>
        <p:spPr>
          <a:xfrm>
            <a:off x="571500" y="5507990"/>
            <a:ext cx="1718310" cy="539750"/>
          </a:xfrm>
          <a:custGeom>
            <a:avLst/>
            <a:gdLst/>
            <a:ahLst/>
            <a:cxnLst/>
            <a:rect l="l" t="t" r="r" b="b"/>
            <a:pathLst>
              <a:path w="1718310" h="539750">
                <a:moveTo>
                  <a:pt x="429259" y="0"/>
                </a:moveTo>
                <a:lnTo>
                  <a:pt x="0" y="270510"/>
                </a:lnTo>
                <a:lnTo>
                  <a:pt x="429259" y="539750"/>
                </a:lnTo>
                <a:lnTo>
                  <a:pt x="429259" y="405130"/>
                </a:lnTo>
                <a:lnTo>
                  <a:pt x="1718310" y="405130"/>
                </a:lnTo>
                <a:lnTo>
                  <a:pt x="1718310" y="134620"/>
                </a:lnTo>
                <a:lnTo>
                  <a:pt x="429259" y="134620"/>
                </a:lnTo>
                <a:lnTo>
                  <a:pt x="429259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4"/>
          <p:cNvSpPr/>
          <p:nvPr/>
        </p:nvSpPr>
        <p:spPr>
          <a:xfrm>
            <a:off x="571500" y="5507990"/>
            <a:ext cx="1718310" cy="539750"/>
          </a:xfrm>
          <a:custGeom>
            <a:avLst/>
            <a:gdLst/>
            <a:ahLst/>
            <a:cxnLst/>
            <a:rect l="l" t="t" r="r" b="b"/>
            <a:pathLst>
              <a:path w="1718310" h="539750">
                <a:moveTo>
                  <a:pt x="1718310" y="134620"/>
                </a:moveTo>
                <a:lnTo>
                  <a:pt x="429259" y="134620"/>
                </a:lnTo>
                <a:lnTo>
                  <a:pt x="429259" y="0"/>
                </a:lnTo>
                <a:lnTo>
                  <a:pt x="0" y="270510"/>
                </a:lnTo>
                <a:lnTo>
                  <a:pt x="429259" y="539750"/>
                </a:lnTo>
                <a:lnTo>
                  <a:pt x="429259" y="405130"/>
                </a:lnTo>
                <a:lnTo>
                  <a:pt x="1718310" y="405130"/>
                </a:lnTo>
                <a:lnTo>
                  <a:pt x="1718310" y="1346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5"/>
          <p:cNvSpPr txBox="1"/>
          <p:nvPr/>
        </p:nvSpPr>
        <p:spPr>
          <a:xfrm>
            <a:off x="1158239" y="5681416"/>
            <a:ext cx="75819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ponse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46"/>
          <p:cNvSpPr/>
          <p:nvPr/>
        </p:nvSpPr>
        <p:spPr>
          <a:xfrm>
            <a:off x="4009390" y="2519679"/>
            <a:ext cx="5441950" cy="1130300"/>
          </a:xfrm>
          <a:custGeom>
            <a:avLst/>
            <a:gdLst/>
            <a:ahLst/>
            <a:cxnLst/>
            <a:rect l="l" t="t" r="r" b="b"/>
            <a:pathLst>
              <a:path w="5441950" h="1130300">
                <a:moveTo>
                  <a:pt x="0" y="0"/>
                </a:moveTo>
                <a:lnTo>
                  <a:pt x="5441950" y="0"/>
                </a:lnTo>
                <a:lnTo>
                  <a:pt x="5441950" y="11303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47"/>
          <p:cNvSpPr/>
          <p:nvPr/>
        </p:nvSpPr>
        <p:spPr>
          <a:xfrm>
            <a:off x="9396730" y="3618229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107950" y="0"/>
                </a:moveTo>
                <a:lnTo>
                  <a:pt x="0" y="0"/>
                </a:lnTo>
                <a:lnTo>
                  <a:pt x="54610" y="16129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48"/>
          <p:cNvSpPr txBox="1"/>
          <p:nvPr/>
        </p:nvSpPr>
        <p:spPr>
          <a:xfrm>
            <a:off x="3514090" y="4771833"/>
            <a:ext cx="2514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no</a:t>
            </a:r>
            <a:endParaRPr sz="1600">
              <a:latin typeface="Arial"/>
              <a:cs typeface="Arial"/>
            </a:endParaRPr>
          </a:p>
        </p:txBody>
      </p:sp>
      <p:sp>
        <p:nvSpPr>
          <p:cNvPr id="79" name="object 49"/>
          <p:cNvSpPr txBox="1"/>
          <p:nvPr/>
        </p:nvSpPr>
        <p:spPr>
          <a:xfrm>
            <a:off x="3514090" y="3151314"/>
            <a:ext cx="3378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y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0" name="object 50"/>
          <p:cNvSpPr txBox="1"/>
          <p:nvPr/>
        </p:nvSpPr>
        <p:spPr>
          <a:xfrm>
            <a:off x="3996690" y="3829494"/>
            <a:ext cx="67627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2735" algn="l"/>
              </a:tabLst>
            </a:pPr>
            <a:r>
              <a:rPr sz="1600" spc="-5" dirty="0">
                <a:latin typeface="Arial"/>
                <a:cs typeface="Arial"/>
              </a:rPr>
              <a:t> 	</a:t>
            </a:r>
            <a:r>
              <a:rPr sz="1600" spc="-25" dirty="0">
                <a:latin typeface="Arial"/>
                <a:cs typeface="Arial"/>
              </a:rPr>
              <a:t>y</a:t>
            </a:r>
            <a:r>
              <a:rPr sz="1600" spc="-5" dirty="0">
                <a:latin typeface="Arial"/>
                <a:cs typeface="Arial"/>
              </a:rPr>
              <a:t>es</a:t>
            </a:r>
            <a:r>
              <a:rPr sz="1600" u="sng" spc="-5" dirty="0"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1" name="object 35"/>
          <p:cNvSpPr/>
          <p:nvPr/>
        </p:nvSpPr>
        <p:spPr>
          <a:xfrm>
            <a:off x="4050556" y="4138290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>
                <a:moveTo>
                  <a:pt x="0" y="0"/>
                </a:moveTo>
                <a:lnTo>
                  <a:pt x="10160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Components of a JSP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83" name="object 6"/>
          <p:cNvSpPr txBox="1"/>
          <p:nvPr/>
        </p:nvSpPr>
        <p:spPr>
          <a:xfrm>
            <a:off x="706119" y="1466468"/>
            <a:ext cx="25977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Pa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irecti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4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85" name="object 8"/>
          <p:cNvSpPr txBox="1"/>
          <p:nvPr/>
        </p:nvSpPr>
        <p:spPr>
          <a:xfrm>
            <a:off x="1137919" y="2093102"/>
            <a:ext cx="70167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pro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id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g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in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ma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abou</a:t>
            </a:r>
            <a:r>
              <a:rPr sz="2800" dirty="0">
                <a:latin typeface="Arial"/>
                <a:cs typeface="Arial"/>
              </a:rPr>
              <a:t>t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page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6" name="object 9"/>
          <p:cNvSpPr txBox="1"/>
          <p:nvPr/>
        </p:nvSpPr>
        <p:spPr>
          <a:xfrm>
            <a:off x="381000" y="338409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87" name="object 10"/>
          <p:cNvSpPr txBox="1"/>
          <p:nvPr/>
        </p:nvSpPr>
        <p:spPr>
          <a:xfrm>
            <a:off x="706119" y="3277487"/>
            <a:ext cx="29578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di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8" name="object 11"/>
          <p:cNvSpPr txBox="1"/>
          <p:nvPr/>
        </p:nvSpPr>
        <p:spPr>
          <a:xfrm>
            <a:off x="814069" y="399930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89" name="object 12"/>
          <p:cNvSpPr txBox="1"/>
          <p:nvPr/>
        </p:nvSpPr>
        <p:spPr>
          <a:xfrm>
            <a:off x="1137919" y="3904122"/>
            <a:ext cx="6824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ins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rt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(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10" dirty="0">
                <a:latin typeface="Arial"/>
                <a:cs typeface="Arial"/>
              </a:rPr>
              <a:t>SP</a:t>
            </a:r>
            <a:r>
              <a:rPr sz="2800" dirty="0">
                <a:latin typeface="Arial"/>
                <a:cs typeface="Arial"/>
              </a:rPr>
              <a:t>)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ans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90" name="object 13"/>
          <p:cNvSpPr txBox="1"/>
          <p:nvPr/>
        </p:nvSpPr>
        <p:spPr>
          <a:xfrm>
            <a:off x="381000" y="51938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91" name="object 14"/>
          <p:cNvSpPr txBox="1"/>
          <p:nvPr/>
        </p:nvSpPr>
        <p:spPr>
          <a:xfrm>
            <a:off x="706119" y="5087237"/>
            <a:ext cx="27082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dir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92" name="object 15"/>
          <p:cNvSpPr txBox="1"/>
          <p:nvPr/>
        </p:nvSpPr>
        <p:spPr>
          <a:xfrm>
            <a:off x="814069" y="58103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93" name="object 16"/>
          <p:cNvSpPr txBox="1"/>
          <p:nvPr/>
        </p:nvSpPr>
        <p:spPr>
          <a:xfrm>
            <a:off x="1137919" y="5713872"/>
            <a:ext cx="41979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us</a:t>
            </a:r>
            <a:r>
              <a:rPr sz="2800" dirty="0">
                <a:latin typeface="Arial"/>
                <a:cs typeface="Arial"/>
              </a:rPr>
              <a:t>e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ta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li</a:t>
            </a:r>
            <a:r>
              <a:rPr sz="2800" spc="1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ra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</p:txBody>
      </p:sp>
      <p:sp>
        <p:nvSpPr>
          <p:cNvPr id="94" name="object 17"/>
          <p:cNvSpPr txBox="1"/>
          <p:nvPr/>
        </p:nvSpPr>
        <p:spPr>
          <a:xfrm>
            <a:off x="763269" y="2700020"/>
            <a:ext cx="9546590" cy="34290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  <a:tabLst>
                <a:tab pos="6429375" algn="l"/>
              </a:tabLst>
            </a:pP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&lt;%</a:t>
            </a:r>
            <a:r>
              <a:rPr sz="1400" spc="-5" dirty="0">
                <a:solidFill>
                  <a:srgbClr val="BE5E3E"/>
                </a:solidFill>
                <a:latin typeface="Consolas"/>
                <a:cs typeface="Consolas"/>
              </a:rPr>
              <a:t>@</a:t>
            </a: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pag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langu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g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java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cont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ntT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y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ext/h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ml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;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 char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et=UT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F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-8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	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pag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Enc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din</a:t>
            </a:r>
            <a:r>
              <a:rPr sz="1400" spc="0" dirty="0">
                <a:solidFill>
                  <a:srgbClr val="7E007E"/>
                </a:solidFill>
                <a:latin typeface="Consolas"/>
                <a:cs typeface="Consolas"/>
              </a:rPr>
              <a:t>g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UTF-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8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%&gt;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5" name="object 18"/>
          <p:cNvSpPr txBox="1"/>
          <p:nvPr/>
        </p:nvSpPr>
        <p:spPr>
          <a:xfrm>
            <a:off x="1908810" y="4499609"/>
            <a:ext cx="4773930" cy="34290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&lt;%</a:t>
            </a:r>
            <a:r>
              <a:rPr sz="1400" spc="-5" dirty="0">
                <a:solidFill>
                  <a:srgbClr val="BE5E3E"/>
                </a:solidFill>
                <a:latin typeface="Consolas"/>
                <a:cs typeface="Consolas"/>
              </a:rPr>
              <a:t>@</a:t>
            </a: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incl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u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fi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"h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ader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jsp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%&gt;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6" name="object 19"/>
          <p:cNvSpPr txBox="1"/>
          <p:nvPr/>
        </p:nvSpPr>
        <p:spPr>
          <a:xfrm>
            <a:off x="967739" y="6300470"/>
            <a:ext cx="8006080" cy="35941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BE5E3E"/>
                </a:solidFill>
                <a:latin typeface="Consolas"/>
                <a:cs typeface="Consolas"/>
              </a:rPr>
              <a:t>%</a:t>
            </a:r>
            <a:r>
              <a:rPr sz="1400" spc="-5" dirty="0">
                <a:solidFill>
                  <a:srgbClr val="BE5E3E"/>
                </a:solidFill>
                <a:latin typeface="Consolas"/>
                <a:cs typeface="Consolas"/>
              </a:rPr>
              <a:t>@</a:t>
            </a:r>
            <a:r>
              <a:rPr sz="1400" dirty="0">
                <a:solidFill>
                  <a:srgbClr val="BE5E3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tag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b</a:t>
            </a:r>
            <a:r>
              <a:rPr sz="1400" spc="5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"ht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p:/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/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java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sun.c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m/j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p/js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l/cor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  <a:hlinkClick r:id="rId3"/>
              </a:rPr>
              <a:t>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3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fi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x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%&gt;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Web server(cont.)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06119" y="1466468"/>
            <a:ext cx="23939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Ma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k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9165590" y="6597347"/>
            <a:ext cx="12782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source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: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W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kiped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/>
        </p:nvGraphicFramePr>
        <p:xfrm>
          <a:off x="1386257" y="2178050"/>
          <a:ext cx="8352932" cy="347241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80123"/>
                <a:gridCol w="1306429"/>
                <a:gridCol w="1193276"/>
                <a:gridCol w="1193276"/>
                <a:gridCol w="1193276"/>
                <a:gridCol w="1193276"/>
                <a:gridCol w="1193276"/>
              </a:tblGrid>
              <a:tr h="694482">
                <a:tc>
                  <a:txBody>
                    <a:bodyPr/>
                    <a:lstStyle/>
                    <a:p>
                      <a:pPr marL="0" indent="0"/>
                      <a:r>
                        <a:rPr lang="en-US" dirty="0"/>
                        <a:t>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April 2014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Percent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May 2014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Percent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Change</a:t>
                      </a:r>
                    </a:p>
                  </a:txBody>
                  <a:tcPr anchor="ctr"/>
                </a:tc>
              </a:tr>
              <a:tr h="694482">
                <a:tc>
                  <a:txBody>
                    <a:bodyPr/>
                    <a:lstStyle/>
                    <a:p>
                      <a:r>
                        <a:rPr lang="en-US">
                          <a:hlinkClick r:id="rId3" tooltip="Apache HTTP Server"/>
                        </a:rPr>
                        <a:t>Apache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4" tooltip="Apache Software Foundation"/>
                        </a:rPr>
                        <a:t>Apache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361,853,003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37.74%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366,262,346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37.56%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-0.18%</a:t>
                      </a:r>
                    </a:p>
                  </a:txBody>
                  <a:tcPr anchor="ctr"/>
                </a:tc>
              </a:tr>
              <a:tr h="694482">
                <a:tc>
                  <a:txBody>
                    <a:bodyPr/>
                    <a:lstStyle/>
                    <a:p>
                      <a:r>
                        <a:rPr lang="en-US">
                          <a:hlinkClick r:id="rId5" tooltip="Internet Information Services"/>
                        </a:rPr>
                        <a:t>IIS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6" tooltip="Microsoft"/>
                        </a:rPr>
                        <a:t>Microsoft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316,843,695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33.04%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325,854,054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33.41%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+0.37%</a:t>
                      </a:r>
                    </a:p>
                  </a:txBody>
                  <a:tcPr anchor="ctr"/>
                </a:tc>
              </a:tr>
              <a:tr h="694482">
                <a:tc>
                  <a:txBody>
                    <a:bodyPr/>
                    <a:lstStyle/>
                    <a:p>
                      <a:r>
                        <a:rPr lang="en-US">
                          <a:hlinkClick r:id="rId7" tooltip="Nginx"/>
                        </a:rPr>
                        <a:t>nginx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8" tooltip="NGINX, Inc."/>
                        </a:rPr>
                        <a:t>NGINX, Inc.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146,204,067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15.25%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142,426,538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14.60%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-0.64%</a:t>
                      </a:r>
                    </a:p>
                  </a:txBody>
                  <a:tcPr anchor="ctr"/>
                </a:tc>
              </a:tr>
              <a:tr h="694482">
                <a:tc>
                  <a:txBody>
                    <a:bodyPr/>
                    <a:lstStyle/>
                    <a:p>
                      <a:r>
                        <a:rPr lang="en-US">
                          <a:hlinkClick r:id="rId9" tooltip="Google Web Server"/>
                        </a:rPr>
                        <a:t>GWS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10" tooltip="Google"/>
                        </a:rPr>
                        <a:t>Google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20,983,310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2.19%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20,685,165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2.12%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-0.07%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666180" y="5866482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Apache, IIS and </a:t>
            </a:r>
            <a:r>
              <a:rPr lang="en-US" dirty="0" err="1" smtClean="0"/>
              <a:t>Nginx</a:t>
            </a:r>
            <a:r>
              <a:rPr lang="en-US" dirty="0" smtClean="0"/>
              <a:t> are the most used web servers on the Internet.</a:t>
            </a:r>
            <a:endParaRPr lang="ru-RU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Components of a JSP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706119" y="1466468"/>
            <a:ext cx="22809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De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ar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1137919" y="2093102"/>
            <a:ext cx="8507730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de</a:t>
            </a:r>
            <a:r>
              <a:rPr sz="280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av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ar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able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hod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J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page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381000" y="441406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5" name="object 10"/>
          <p:cNvSpPr txBox="1"/>
          <p:nvPr/>
        </p:nvSpPr>
        <p:spPr>
          <a:xfrm>
            <a:off x="706119" y="4307458"/>
            <a:ext cx="22390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x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sions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11"/>
          <p:cNvSpPr txBox="1"/>
          <p:nvPr/>
        </p:nvSpPr>
        <p:spPr>
          <a:xfrm>
            <a:off x="814069" y="50305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137919" y="4934092"/>
            <a:ext cx="8863965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10"/>
              </a:lnSpc>
            </a:pP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exp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ess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rep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ace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wit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esul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g val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ev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lua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13"/>
          <p:cNvSpPr txBox="1"/>
          <p:nvPr/>
        </p:nvSpPr>
        <p:spPr>
          <a:xfrm>
            <a:off x="2222500" y="3213100"/>
            <a:ext cx="5986780" cy="56642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1664"/>
              </a:lnSpc>
            </a:pP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BE5E3E"/>
                </a:solidFill>
                <a:latin typeface="Consolas"/>
                <a:cs typeface="Consolas"/>
              </a:rPr>
              <a:t>%</a:t>
            </a:r>
            <a:r>
              <a:rPr sz="1400" spc="-5" dirty="0">
                <a:solidFill>
                  <a:srgbClr val="BE5E3E"/>
                </a:solidFill>
                <a:latin typeface="Consolas"/>
                <a:cs typeface="Consolas"/>
              </a:rPr>
              <a:t>!</a:t>
            </a:r>
            <a:r>
              <a:rPr sz="1400" dirty="0">
                <a:solidFill>
                  <a:srgbClr val="BE5E3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St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in</a:t>
            </a:r>
            <a:r>
              <a:rPr sz="1400" spc="-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 name</a:t>
            </a:r>
            <a:r>
              <a:rPr sz="1400" spc="0" dirty="0"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toto"</a:t>
            </a:r>
            <a:r>
              <a:rPr sz="1400" spc="-5" dirty="0">
                <a:latin typeface="Consolas"/>
                <a:cs typeface="Consolas"/>
              </a:rPr>
              <a:t>;</a:t>
            </a:r>
            <a:r>
              <a:rPr sz="1400" dirty="0"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%&gt;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ts val="1664"/>
              </a:lnSpc>
            </a:pP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BE5E3E"/>
                </a:solidFill>
                <a:latin typeface="Consolas"/>
                <a:cs typeface="Consolas"/>
              </a:rPr>
              <a:t>%</a:t>
            </a:r>
            <a:r>
              <a:rPr sz="1400" spc="-5" dirty="0">
                <a:solidFill>
                  <a:srgbClr val="BE5E3E"/>
                </a:solidFill>
                <a:latin typeface="Consolas"/>
                <a:cs typeface="Consolas"/>
              </a:rPr>
              <a:t>!</a:t>
            </a:r>
            <a:r>
              <a:rPr sz="1400" dirty="0">
                <a:solidFill>
                  <a:srgbClr val="BE5E3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St</a:t>
            </a:r>
            <a:r>
              <a:rPr sz="1400" spc="-15" dirty="0">
                <a:latin typeface="Consolas"/>
                <a:cs typeface="Consolas"/>
              </a:rPr>
              <a:t>r</a:t>
            </a:r>
            <a:r>
              <a:rPr sz="1400" spc="-10" dirty="0">
                <a:latin typeface="Consolas"/>
                <a:cs typeface="Consolas"/>
              </a:rPr>
              <a:t>in</a:t>
            </a:r>
            <a:r>
              <a:rPr sz="1400" spc="-5" dirty="0">
                <a:latin typeface="Consolas"/>
                <a:cs typeface="Consolas"/>
              </a:rPr>
              <a:t>g</a:t>
            </a:r>
            <a:r>
              <a:rPr sz="1400" spc="-10" dirty="0">
                <a:latin typeface="Consolas"/>
                <a:cs typeface="Consolas"/>
              </a:rPr>
              <a:t> getHe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spc="-10" dirty="0">
                <a:latin typeface="Consolas"/>
                <a:cs typeface="Consolas"/>
              </a:rPr>
              <a:t>lo()</a:t>
            </a:r>
            <a:r>
              <a:rPr sz="1400" spc="-5" dirty="0">
                <a:latin typeface="Consolas"/>
                <a:cs typeface="Consolas"/>
              </a:rPr>
              <a:t>{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b="1" spc="-10" dirty="0">
                <a:solidFill>
                  <a:srgbClr val="7E0054"/>
                </a:solidFill>
                <a:latin typeface="Consolas"/>
                <a:cs typeface="Consolas"/>
              </a:rPr>
              <a:t>retu</a:t>
            </a:r>
            <a:r>
              <a:rPr sz="1400" b="1" spc="-15" dirty="0">
                <a:solidFill>
                  <a:srgbClr val="7E0054"/>
                </a:solidFill>
                <a:latin typeface="Consolas"/>
                <a:cs typeface="Consolas"/>
              </a:rPr>
              <a:t>r</a:t>
            </a:r>
            <a:r>
              <a:rPr sz="1400" b="1" spc="-5" dirty="0">
                <a:solidFill>
                  <a:srgbClr val="7E0054"/>
                </a:solidFill>
                <a:latin typeface="Consolas"/>
                <a:cs typeface="Consolas"/>
              </a:rPr>
              <a:t>n</a:t>
            </a:r>
            <a:r>
              <a:rPr sz="1400" b="1" spc="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"H</a:t>
            </a:r>
            <a:r>
              <a:rPr sz="1400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2900FF"/>
                </a:solidFill>
                <a:latin typeface="Consolas"/>
                <a:cs typeface="Consolas"/>
              </a:rPr>
              <a:t>llo</a:t>
            </a:r>
            <a:r>
              <a:rPr sz="140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;</a:t>
            </a:r>
            <a:r>
              <a:rPr sz="1400" spc="-5" dirty="0">
                <a:latin typeface="Consolas"/>
                <a:cs typeface="Consolas"/>
              </a:rPr>
              <a:t>}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%&gt;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14"/>
          <p:cNvSpPr txBox="1"/>
          <p:nvPr/>
        </p:nvSpPr>
        <p:spPr>
          <a:xfrm>
            <a:off x="2291079" y="6120129"/>
            <a:ext cx="4582160" cy="35941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&lt;</a:t>
            </a:r>
            <a:r>
              <a:rPr sz="1400" spc="-15" dirty="0">
                <a:solidFill>
                  <a:srgbClr val="BE5E3E"/>
                </a:solidFill>
                <a:latin typeface="Consolas"/>
                <a:cs typeface="Consolas"/>
              </a:rPr>
              <a:t>%</a:t>
            </a:r>
            <a:r>
              <a:rPr sz="1400" spc="-5" dirty="0">
                <a:solidFill>
                  <a:srgbClr val="BE5E3E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BE5E3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get</a:t>
            </a:r>
            <a:r>
              <a:rPr sz="1400" spc="-15" dirty="0">
                <a:latin typeface="Consolas"/>
                <a:cs typeface="Consolas"/>
              </a:rPr>
              <a:t>H</a:t>
            </a:r>
            <a:r>
              <a:rPr sz="1400" spc="-10" dirty="0">
                <a:latin typeface="Consolas"/>
                <a:cs typeface="Consolas"/>
              </a:rPr>
              <a:t>ell</a:t>
            </a:r>
            <a:r>
              <a:rPr sz="1400" spc="-15" dirty="0">
                <a:latin typeface="Consolas"/>
                <a:cs typeface="Consolas"/>
              </a:rPr>
              <a:t>o</a:t>
            </a:r>
            <a:r>
              <a:rPr sz="1400" spc="-10" dirty="0">
                <a:latin typeface="Consolas"/>
                <a:cs typeface="Consolas"/>
              </a:rPr>
              <a:t>(</a:t>
            </a:r>
            <a:r>
              <a:rPr sz="1400" spc="-5" dirty="0">
                <a:latin typeface="Consolas"/>
                <a:cs typeface="Consolas"/>
              </a:rPr>
              <a:t>)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%</a:t>
            </a:r>
            <a:r>
              <a:rPr sz="1400" spc="-5" dirty="0">
                <a:solidFill>
                  <a:srgbClr val="BE5E3E"/>
                </a:solidFill>
                <a:latin typeface="Consolas"/>
                <a:cs typeface="Consolas"/>
              </a:rPr>
              <a:t>&gt;</a:t>
            </a:r>
            <a:r>
              <a:rPr sz="1400" spc="-10" dirty="0">
                <a:solidFill>
                  <a:srgbClr val="BE5E3E"/>
                </a:solidFill>
                <a:latin typeface="Consolas"/>
                <a:cs typeface="Consolas"/>
              </a:rPr>
              <a:t> &lt;%</a:t>
            </a:r>
            <a:r>
              <a:rPr sz="1400" spc="-5" dirty="0">
                <a:solidFill>
                  <a:srgbClr val="BE5E3E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BE5E3E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am</a:t>
            </a:r>
            <a:r>
              <a:rPr sz="1400" spc="-5" dirty="0">
                <a:latin typeface="Consolas"/>
                <a:cs typeface="Consolas"/>
              </a:rPr>
              <a:t>e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BE5E3E"/>
                </a:solidFill>
                <a:latin typeface="Consolas"/>
                <a:cs typeface="Consolas"/>
              </a:rPr>
              <a:t>%</a:t>
            </a:r>
            <a:r>
              <a:rPr sz="1400" spc="-5" dirty="0">
                <a:solidFill>
                  <a:srgbClr val="BE5E3E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JSP Expression Language (EL)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706119" y="1466468"/>
            <a:ext cx="9209405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12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5" dirty="0">
                <a:latin typeface="Arial"/>
                <a:cs typeface="Arial"/>
              </a:rPr>
              <a:t>er</a:t>
            </a:r>
            <a:r>
              <a:rPr sz="3200" spc="-10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featur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tro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wit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 </a:t>
            </a:r>
            <a:r>
              <a:rPr sz="3200" spc="-10" dirty="0">
                <a:latin typeface="Arial"/>
                <a:cs typeface="Arial"/>
              </a:rPr>
              <a:t>2</a:t>
            </a:r>
            <a:r>
              <a:rPr sz="3200" spc="-5" dirty="0">
                <a:latin typeface="Arial"/>
                <a:cs typeface="Arial"/>
              </a:rPr>
              <a:t>.0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814069" y="26442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1137919" y="2549032"/>
            <a:ext cx="78974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enabl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elope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 ea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il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ac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es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av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ob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ec</a:t>
            </a:r>
            <a:r>
              <a:rPr sz="2800" dirty="0">
                <a:latin typeface="Arial"/>
                <a:cs typeface="Arial"/>
              </a:rPr>
              <a:t>ts</a:t>
            </a:r>
          </a:p>
        </p:txBody>
      </p:sp>
      <p:sp>
        <p:nvSpPr>
          <p:cNvPr id="19" name="object 9"/>
          <p:cNvSpPr/>
          <p:nvPr/>
        </p:nvSpPr>
        <p:spPr>
          <a:xfrm>
            <a:off x="381000" y="3942079"/>
            <a:ext cx="9928860" cy="2178050"/>
          </a:xfrm>
          <a:custGeom>
            <a:avLst/>
            <a:gdLst/>
            <a:ahLst/>
            <a:cxnLst/>
            <a:rect l="l" t="t" r="r" b="b"/>
            <a:pathLst>
              <a:path w="9928860" h="2178050">
                <a:moveTo>
                  <a:pt x="9928860" y="0"/>
                </a:moveTo>
                <a:lnTo>
                  <a:pt x="0" y="0"/>
                </a:lnTo>
                <a:lnTo>
                  <a:pt x="0" y="2178050"/>
                </a:lnTo>
                <a:lnTo>
                  <a:pt x="9928860" y="2178050"/>
                </a:lnTo>
                <a:lnTo>
                  <a:pt x="9928860" y="0"/>
                </a:lnTo>
                <a:close/>
              </a:path>
            </a:pathLst>
          </a:custGeom>
          <a:solidFill>
            <a:srgbClr val="F8F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0"/>
          <p:cNvSpPr/>
          <p:nvPr/>
        </p:nvSpPr>
        <p:spPr>
          <a:xfrm>
            <a:off x="381000" y="3942079"/>
            <a:ext cx="9928860" cy="2178050"/>
          </a:xfrm>
          <a:custGeom>
            <a:avLst/>
            <a:gdLst/>
            <a:ahLst/>
            <a:cxnLst/>
            <a:rect l="l" t="t" r="r" b="b"/>
            <a:pathLst>
              <a:path w="9928860" h="2178050">
                <a:moveTo>
                  <a:pt x="4964430" y="2178050"/>
                </a:moveTo>
                <a:lnTo>
                  <a:pt x="0" y="2178050"/>
                </a:lnTo>
                <a:lnTo>
                  <a:pt x="0" y="0"/>
                </a:lnTo>
                <a:lnTo>
                  <a:pt x="9928860" y="0"/>
                </a:lnTo>
                <a:lnTo>
                  <a:pt x="9928860" y="2178050"/>
                </a:lnTo>
                <a:lnTo>
                  <a:pt x="4964430" y="21780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1"/>
          <p:cNvSpPr txBox="1"/>
          <p:nvPr/>
        </p:nvSpPr>
        <p:spPr>
          <a:xfrm>
            <a:off x="458469" y="4006882"/>
            <a:ext cx="8301990" cy="1873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tab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62915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c:for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ac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h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items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latin typeface="Consolas"/>
                <a:cs typeface="Consolas"/>
              </a:rPr>
              <a:t>${d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sti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atio</a:t>
            </a:r>
            <a:r>
              <a:rPr sz="1400" spc="-15" dirty="0">
                <a:latin typeface="Consolas"/>
                <a:cs typeface="Consolas"/>
              </a:rPr>
              <a:t>n</a:t>
            </a:r>
            <a:r>
              <a:rPr sz="1400" spc="-10" dirty="0">
                <a:latin typeface="Consolas"/>
                <a:cs typeface="Consolas"/>
              </a:rPr>
              <a:t>s</a:t>
            </a:r>
            <a:r>
              <a:rPr sz="1400" spc="5" dirty="0">
                <a:latin typeface="Consolas"/>
                <a:cs typeface="Consolas"/>
              </a:rPr>
              <a:t>}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v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5" dirty="0">
                <a:solidFill>
                  <a:srgbClr val="7E00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"d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stin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tion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R="6078220" algn="ctr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36271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latin typeface="Consolas"/>
                <a:cs typeface="Consolas"/>
              </a:rPr>
              <a:t>$</a:t>
            </a:r>
            <a:r>
              <a:rPr sz="1400" spc="-10" dirty="0">
                <a:latin typeface="Consolas"/>
                <a:cs typeface="Consolas"/>
              </a:rPr>
              <a:t>{dest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nat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10" dirty="0">
                <a:latin typeface="Consolas"/>
                <a:cs typeface="Consolas"/>
              </a:rPr>
              <a:t>on.r</a:t>
            </a:r>
            <a:r>
              <a:rPr sz="1400" spc="-15" dirty="0">
                <a:latin typeface="Consolas"/>
                <a:cs typeface="Consolas"/>
              </a:rPr>
              <a:t>e</a:t>
            </a:r>
            <a:r>
              <a:rPr sz="1400" spc="-10" dirty="0">
                <a:latin typeface="Consolas"/>
                <a:cs typeface="Consolas"/>
              </a:rPr>
              <a:t>gio</a:t>
            </a:r>
            <a:r>
              <a:rPr sz="1400" spc="-5" dirty="0">
                <a:latin typeface="Consolas"/>
                <a:cs typeface="Consolas"/>
              </a:rPr>
              <a:t>n</a:t>
            </a:r>
            <a:r>
              <a:rPr sz="1400" dirty="0">
                <a:latin typeface="Consolas"/>
                <a:cs typeface="Consolas"/>
              </a:rPr>
              <a:t> </a:t>
            </a:r>
            <a:r>
              <a:rPr sz="1400" spc="0" dirty="0">
                <a:latin typeface="Consolas"/>
                <a:cs typeface="Consolas"/>
              </a:rPr>
              <a:t>}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362710">
              <a:lnSpc>
                <a:spcPts val="1645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hre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f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'co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tro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eur?c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e=de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&amp;id</a:t>
            </a:r>
            <a:r>
              <a:rPr sz="1400" i="1" spc="0" dirty="0">
                <a:solidFill>
                  <a:srgbClr val="2900FF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latin typeface="Consolas"/>
                <a:cs typeface="Consolas"/>
              </a:rPr>
              <a:t>${des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ina</a:t>
            </a:r>
            <a:r>
              <a:rPr sz="1400" spc="-15" dirty="0">
                <a:latin typeface="Consolas"/>
                <a:cs typeface="Consolas"/>
              </a:rPr>
              <a:t>t</a:t>
            </a:r>
            <a:r>
              <a:rPr sz="1400" spc="-10" dirty="0">
                <a:latin typeface="Consolas"/>
                <a:cs typeface="Consolas"/>
              </a:rPr>
              <a:t>ion.</a:t>
            </a:r>
            <a:r>
              <a:rPr sz="1400" spc="-15" dirty="0">
                <a:latin typeface="Consolas"/>
                <a:cs typeface="Consolas"/>
              </a:rPr>
              <a:t>i</a:t>
            </a:r>
            <a:r>
              <a:rPr sz="1400" spc="-5" dirty="0">
                <a:latin typeface="Consolas"/>
                <a:cs typeface="Consolas"/>
              </a:rPr>
              <a:t>d </a:t>
            </a:r>
            <a:r>
              <a:rPr sz="1400" spc="5" dirty="0">
                <a:latin typeface="Consolas"/>
                <a:cs typeface="Consolas"/>
              </a:rPr>
              <a:t>}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'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latin typeface="Consolas"/>
                <a:cs typeface="Consolas"/>
              </a:rPr>
              <a:t>d</a:t>
            </a:r>
            <a:r>
              <a:rPr sz="1400" spc="-10" dirty="0">
                <a:latin typeface="Consolas"/>
                <a:cs typeface="Consolas"/>
              </a:rPr>
              <a:t>étai</a:t>
            </a:r>
            <a:r>
              <a:rPr sz="1400" spc="-15" dirty="0">
                <a:latin typeface="Consolas"/>
                <a:cs typeface="Consolas"/>
              </a:rPr>
              <a:t>l</a:t>
            </a:r>
            <a:r>
              <a:rPr sz="1400" dirty="0"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913130">
              <a:lnSpc>
                <a:spcPts val="1639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462915">
              <a:lnSpc>
                <a:spcPts val="1645"/>
              </a:lnSpc>
            </a:pP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c:fo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Each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ta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b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58469" y="5885212"/>
            <a:ext cx="3187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13"/>
          <p:cNvSpPr/>
          <p:nvPr/>
        </p:nvSpPr>
        <p:spPr>
          <a:xfrm>
            <a:off x="7541259" y="5939790"/>
            <a:ext cx="2768600" cy="360680"/>
          </a:xfrm>
          <a:custGeom>
            <a:avLst/>
            <a:gdLst/>
            <a:ahLst/>
            <a:cxnLst/>
            <a:rect l="l" t="t" r="r" b="b"/>
            <a:pathLst>
              <a:path w="2768600" h="360679">
                <a:moveTo>
                  <a:pt x="0" y="0"/>
                </a:moveTo>
                <a:lnTo>
                  <a:pt x="2768600" y="0"/>
                </a:lnTo>
                <a:lnTo>
                  <a:pt x="2768600" y="360680"/>
                </a:lnTo>
                <a:lnTo>
                  <a:pt x="0" y="36068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4"/>
          <p:cNvSpPr/>
          <p:nvPr/>
        </p:nvSpPr>
        <p:spPr>
          <a:xfrm>
            <a:off x="7541259" y="5939790"/>
            <a:ext cx="2768600" cy="360680"/>
          </a:xfrm>
          <a:custGeom>
            <a:avLst/>
            <a:gdLst/>
            <a:ahLst/>
            <a:cxnLst/>
            <a:rect l="l" t="t" r="r" b="b"/>
            <a:pathLst>
              <a:path w="2768600" h="360679">
                <a:moveTo>
                  <a:pt x="0" y="0"/>
                </a:moveTo>
                <a:lnTo>
                  <a:pt x="2768600" y="0"/>
                </a:lnTo>
                <a:lnTo>
                  <a:pt x="2768600" y="360680"/>
                </a:lnTo>
                <a:lnTo>
                  <a:pt x="0" y="36068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5"/>
          <p:cNvSpPr/>
          <p:nvPr/>
        </p:nvSpPr>
        <p:spPr>
          <a:xfrm>
            <a:off x="5905500" y="5264150"/>
            <a:ext cx="1096010" cy="839469"/>
          </a:xfrm>
          <a:custGeom>
            <a:avLst/>
            <a:gdLst/>
            <a:ahLst/>
            <a:cxnLst/>
            <a:rect l="l" t="t" r="r" b="b"/>
            <a:pathLst>
              <a:path w="1096009" h="839470">
                <a:moveTo>
                  <a:pt x="0" y="0"/>
                </a:moveTo>
                <a:lnTo>
                  <a:pt x="1096009" y="8394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6"/>
          <p:cNvSpPr/>
          <p:nvPr/>
        </p:nvSpPr>
        <p:spPr>
          <a:xfrm>
            <a:off x="7001509" y="6098540"/>
            <a:ext cx="449580" cy="5080"/>
          </a:xfrm>
          <a:custGeom>
            <a:avLst/>
            <a:gdLst/>
            <a:ahLst/>
            <a:cxnLst/>
            <a:rect l="l" t="t" r="r" b="b"/>
            <a:pathLst>
              <a:path w="449579" h="5079">
                <a:moveTo>
                  <a:pt x="0" y="5080"/>
                </a:moveTo>
                <a:lnTo>
                  <a:pt x="4495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 txBox="1"/>
          <p:nvPr/>
        </p:nvSpPr>
        <p:spPr>
          <a:xfrm>
            <a:off x="7618730" y="5988756"/>
            <a:ext cx="175260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de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t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n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io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18"/>
          <p:cNvSpPr/>
          <p:nvPr/>
        </p:nvSpPr>
        <p:spPr>
          <a:xfrm>
            <a:off x="3416300" y="3463290"/>
            <a:ext cx="1219200" cy="877569"/>
          </a:xfrm>
          <a:custGeom>
            <a:avLst/>
            <a:gdLst/>
            <a:ahLst/>
            <a:cxnLst/>
            <a:rect l="l" t="t" r="r" b="b"/>
            <a:pathLst>
              <a:path w="1219200" h="877570">
                <a:moveTo>
                  <a:pt x="0" y="877570"/>
                </a:moveTo>
                <a:lnTo>
                  <a:pt x="12192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9"/>
          <p:cNvSpPr/>
          <p:nvPr/>
        </p:nvSpPr>
        <p:spPr>
          <a:xfrm>
            <a:off x="4635500" y="3455670"/>
            <a:ext cx="524510" cy="7620"/>
          </a:xfrm>
          <a:custGeom>
            <a:avLst/>
            <a:gdLst/>
            <a:ahLst/>
            <a:cxnLst/>
            <a:rect l="l" t="t" r="r" b="b"/>
            <a:pathLst>
              <a:path w="524510" h="7620">
                <a:moveTo>
                  <a:pt x="0" y="7619"/>
                </a:moveTo>
                <a:lnTo>
                  <a:pt x="5245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0"/>
          <p:cNvSpPr txBox="1"/>
          <p:nvPr/>
        </p:nvSpPr>
        <p:spPr>
          <a:xfrm>
            <a:off x="5251450" y="3239770"/>
            <a:ext cx="3149600" cy="490220"/>
          </a:xfrm>
          <a:prstGeom prst="rect">
            <a:avLst/>
          </a:prstGeom>
          <a:solidFill>
            <a:srgbClr val="E5E5E5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de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ina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ion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5" dirty="0">
                <a:latin typeface="Arial"/>
                <a:cs typeface="Arial"/>
              </a:rPr>
              <a:t> i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5" dirty="0">
                <a:latin typeface="Arial"/>
                <a:cs typeface="Arial"/>
              </a:rPr>
              <a:t> c</a:t>
            </a:r>
            <a:r>
              <a:rPr sz="1400" spc="-5" dirty="0">
                <a:latin typeface="Arial"/>
                <a:cs typeface="Arial"/>
              </a:rPr>
              <a:t>olle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t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n 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f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</a:t>
            </a:r>
            <a:r>
              <a:rPr sz="1400" spc="5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2553001"/>
            <a:ext cx="10692130" cy="2520950"/>
          </a:xfrm>
          <a:custGeom>
            <a:avLst/>
            <a:gdLst/>
            <a:ahLst/>
            <a:cxnLst/>
            <a:rect l="l" t="t" r="r" b="b"/>
            <a:pathLst>
              <a:path w="10692130" h="2520950">
                <a:moveTo>
                  <a:pt x="10692130" y="0"/>
                </a:moveTo>
                <a:lnTo>
                  <a:pt x="0" y="0"/>
                </a:lnTo>
                <a:lnTo>
                  <a:pt x="0" y="2520950"/>
                </a:lnTo>
                <a:lnTo>
                  <a:pt x="10692130" y="2520950"/>
                </a:lnTo>
                <a:lnTo>
                  <a:pt x="1069213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 txBox="1"/>
          <p:nvPr/>
        </p:nvSpPr>
        <p:spPr>
          <a:xfrm>
            <a:off x="3820159" y="3155870"/>
            <a:ext cx="304800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02640">
              <a:lnSpc>
                <a:spcPts val="3590"/>
              </a:lnSpc>
            </a:pP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at </a:t>
            </a:r>
            <a:r>
              <a:rPr sz="3200" dirty="0">
                <a:latin typeface="Arial"/>
                <a:cs typeface="Arial"/>
              </a:rPr>
              <a:t>val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spc="-5" dirty="0">
                <a:latin typeface="Arial"/>
                <a:cs typeface="Arial"/>
              </a:rPr>
              <a:t>ilt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9785350" y="7378700"/>
            <a:ext cx="7708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ers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on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1.1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Valves and Filters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285750" y="15006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609600" y="1394078"/>
            <a:ext cx="9782810" cy="325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84225">
              <a:lnSpc>
                <a:spcPts val="3590"/>
              </a:lnSpc>
            </a:pP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rp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these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po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nt</a:t>
            </a:r>
            <a:r>
              <a:rPr sz="3200" spc="-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in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pt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ng 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5" dirty="0">
                <a:latin typeface="Arial"/>
                <a:cs typeface="Arial"/>
              </a:rPr>
              <a:t>q</a:t>
            </a:r>
            <a:r>
              <a:rPr sz="3200" spc="-5" dirty="0">
                <a:latin typeface="Arial"/>
                <a:cs typeface="Arial"/>
              </a:rPr>
              <a:t>uest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we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</a:p>
          <a:p>
            <a:pPr marL="12700" marR="2432050">
              <a:lnSpc>
                <a:spcPts val="5000"/>
              </a:lnSpc>
              <a:spcBef>
                <a:spcPts val="290"/>
              </a:spcBef>
            </a:pPr>
            <a:r>
              <a:rPr sz="3200" spc="-23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pri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tar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36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mcat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no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ogy Fil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s a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server</a:t>
            </a:r>
            <a:r>
              <a:rPr sz="3200" spc="-10" dirty="0">
                <a:latin typeface="Arial"/>
                <a:cs typeface="Arial"/>
              </a:rPr>
              <a:t>-</a:t>
            </a:r>
            <a:r>
              <a:rPr sz="3200" spc="-5" dirty="0">
                <a:latin typeface="Arial"/>
                <a:cs typeface="Arial"/>
              </a:rPr>
              <a:t>ind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nd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lo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y</a:t>
            </a:r>
          </a:p>
          <a:p>
            <a:pPr marL="12700" marR="5080">
              <a:lnSpc>
                <a:spcPts val="3590"/>
              </a:lnSpc>
              <a:spcBef>
                <a:spcPts val="1135"/>
              </a:spcBef>
            </a:pPr>
            <a:r>
              <a:rPr sz="3200" spc="-60" dirty="0">
                <a:latin typeface="Arial"/>
                <a:cs typeface="Arial"/>
              </a:rPr>
              <a:t>W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ne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 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pr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5" dirty="0">
                <a:latin typeface="Arial"/>
                <a:cs typeface="Arial"/>
              </a:rPr>
              <a:t>q</a:t>
            </a: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it 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ap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ti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</a:p>
        </p:txBody>
      </p:sp>
      <p:sp>
        <p:nvSpPr>
          <p:cNvPr id="23" name="object 7"/>
          <p:cNvSpPr txBox="1"/>
          <p:nvPr/>
        </p:nvSpPr>
        <p:spPr>
          <a:xfrm>
            <a:off x="285750" y="25928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4" name="object 8"/>
          <p:cNvSpPr txBox="1"/>
          <p:nvPr/>
        </p:nvSpPr>
        <p:spPr>
          <a:xfrm>
            <a:off x="285750" y="322788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285750" y="386415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717550" y="49352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1042669" y="4840111"/>
            <a:ext cx="6309995" cy="145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logi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abou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eques</a:t>
            </a:r>
            <a:r>
              <a:rPr sz="2800" dirty="0">
                <a:latin typeface="Arial"/>
                <a:cs typeface="Arial"/>
              </a:rPr>
              <a:t>ts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26200"/>
              </a:lnSpc>
              <a:spcBef>
                <a:spcPts val="10"/>
              </a:spcBef>
            </a:pP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lowin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ce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erta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remo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ompre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717550" y="547504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9" name="object 13"/>
          <p:cNvSpPr txBox="1"/>
          <p:nvPr/>
        </p:nvSpPr>
        <p:spPr>
          <a:xfrm>
            <a:off x="717550" y="601352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Valves and Filters(cont.)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706119" y="1466468"/>
            <a:ext cx="958469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0500"/>
              </a:lnSpc>
            </a:pPr>
            <a:r>
              <a:rPr sz="3200" spc="-15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h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5" dirty="0">
                <a:latin typeface="Arial"/>
                <a:cs typeface="Arial"/>
              </a:rPr>
              <a:t>q</a:t>
            </a:r>
            <a:r>
              <a:rPr sz="3200" spc="-5" dirty="0">
                <a:latin typeface="Arial"/>
                <a:cs typeface="Arial"/>
              </a:rPr>
              <a:t>ui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em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nt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ar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de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de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o</a:t>
            </a:r>
            <a:r>
              <a:rPr sz="3200" spc="-5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 a</a:t>
            </a:r>
            <a:r>
              <a:rPr sz="3200" spc="-5" dirty="0">
                <a:latin typeface="Arial"/>
                <a:cs typeface="Arial"/>
              </a:rPr>
              <a:t>pp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ons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23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vs</a:t>
            </a:r>
            <a:r>
              <a:rPr sz="3200" spc="-5" dirty="0">
                <a:latin typeface="Arial"/>
                <a:cs typeface="Arial"/>
              </a:rPr>
              <a:t>.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5" dirty="0">
                <a:latin typeface="Arial"/>
                <a:cs typeface="Arial"/>
              </a:rPr>
              <a:t>le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Fi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ter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381000" y="2209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814069" y="28245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1137919" y="2729372"/>
            <a:ext cx="46716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a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le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if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cat</a:t>
            </a:r>
            <a:r>
              <a:rPr sz="2800" spc="-5" dirty="0"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0"/>
          <p:cNvSpPr txBox="1"/>
          <p:nvPr/>
        </p:nvSpPr>
        <p:spPr>
          <a:xfrm>
            <a:off x="1281430" y="3305561"/>
            <a:ext cx="139700" cy="114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0" name="object 11"/>
          <p:cNvSpPr txBox="1"/>
          <p:nvPr/>
        </p:nvSpPr>
        <p:spPr>
          <a:xfrm>
            <a:off x="1569719" y="3263296"/>
            <a:ext cx="6892290" cy="1226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nde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ende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spc="-5" dirty="0">
                <a:latin typeface="Arial"/>
                <a:cs typeface="Arial"/>
              </a:rPr>
              <a:t>filt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-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ha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un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na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ul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 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 c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spc="-10" dirty="0">
                <a:latin typeface="Arial"/>
                <a:cs typeface="Arial"/>
              </a:rPr>
              <a:t>gu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b </a:t>
            </a:r>
            <a:r>
              <a:rPr sz="2400" spc="-10" dirty="0">
                <a:latin typeface="Arial"/>
                <a:cs typeface="Arial"/>
              </a:rPr>
              <a:t>ap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12"/>
          <p:cNvSpPr txBox="1"/>
          <p:nvPr/>
        </p:nvSpPr>
        <p:spPr>
          <a:xfrm>
            <a:off x="814069" y="470669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1" name="object 13"/>
          <p:cNvSpPr txBox="1"/>
          <p:nvPr/>
        </p:nvSpPr>
        <p:spPr>
          <a:xfrm>
            <a:off x="1137919" y="4611511"/>
            <a:ext cx="66446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2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ve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b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tt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pe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formin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obu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14"/>
          <p:cNvSpPr txBox="1"/>
          <p:nvPr/>
        </p:nvSpPr>
        <p:spPr>
          <a:xfrm>
            <a:off x="1281430" y="5187700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3" name="object 15"/>
          <p:cNvSpPr txBox="1"/>
          <p:nvPr/>
        </p:nvSpPr>
        <p:spPr>
          <a:xfrm>
            <a:off x="1569719" y="5146706"/>
            <a:ext cx="6376035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200"/>
              </a:lnSpc>
            </a:pPr>
            <a:r>
              <a:rPr sz="2400" spc="-10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use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8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ve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rt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7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PI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 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fi</a:t>
            </a:r>
            <a:r>
              <a:rPr sz="2400" spc="-10" dirty="0">
                <a:latin typeface="Arial"/>
                <a:cs typeface="Arial"/>
              </a:rPr>
              <a:t>gu</a:t>
            </a:r>
            <a:r>
              <a:rPr sz="2400" dirty="0">
                <a:latin typeface="Arial"/>
                <a:cs typeface="Arial"/>
              </a:rPr>
              <a:t>red</a:t>
            </a:r>
            <a:r>
              <a:rPr sz="2400" spc="-10" dirty="0">
                <a:latin typeface="Arial"/>
                <a:cs typeface="Arial"/>
              </a:rPr>
              <a:t> o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ng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 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Valves and Filters(cont.)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706119" y="1466468"/>
            <a:ext cx="48895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Ad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at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814069" y="21882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4" name="object 8"/>
          <p:cNvSpPr txBox="1"/>
          <p:nvPr/>
        </p:nvSpPr>
        <p:spPr>
          <a:xfrm>
            <a:off x="1137919" y="2093102"/>
            <a:ext cx="649351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pack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g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al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 j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fi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800" dirty="0">
                <a:latin typeface="Arial"/>
                <a:cs typeface="Arial"/>
              </a:rPr>
              <a:t>copy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&lt;</a:t>
            </a:r>
            <a:r>
              <a:rPr sz="2800" i="1" spc="-55" dirty="0">
                <a:latin typeface="Arial"/>
                <a:cs typeface="Arial"/>
              </a:rPr>
              <a:t>T</a:t>
            </a:r>
            <a:r>
              <a:rPr sz="2800" i="1" spc="-15" dirty="0">
                <a:latin typeface="Arial"/>
                <a:cs typeface="Arial"/>
              </a:rPr>
              <a:t>OM</a:t>
            </a:r>
            <a:r>
              <a:rPr sz="2800" i="1" spc="-5" dirty="0">
                <a:latin typeface="Arial"/>
                <a:cs typeface="Arial"/>
              </a:rPr>
              <a:t>C</a:t>
            </a:r>
            <a:r>
              <a:rPr sz="2800" i="1" spc="-210" dirty="0">
                <a:latin typeface="Arial"/>
                <a:cs typeface="Arial"/>
              </a:rPr>
              <a:t>A</a:t>
            </a:r>
            <a:r>
              <a:rPr sz="2800" i="1" spc="-20" dirty="0">
                <a:latin typeface="Arial"/>
                <a:cs typeface="Arial"/>
              </a:rPr>
              <a:t>T</a:t>
            </a:r>
            <a:r>
              <a:rPr sz="2800" i="1" spc="-5" dirty="0">
                <a:latin typeface="Arial"/>
                <a:cs typeface="Arial"/>
              </a:rPr>
              <a:t>_H</a:t>
            </a:r>
            <a:r>
              <a:rPr sz="2800" i="1" spc="-15" dirty="0">
                <a:latin typeface="Arial"/>
                <a:cs typeface="Arial"/>
              </a:rPr>
              <a:t>O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spc="-10" dirty="0">
                <a:latin typeface="Arial"/>
                <a:cs typeface="Arial"/>
              </a:rPr>
              <a:t>E&gt;</a:t>
            </a:r>
            <a:r>
              <a:rPr sz="2800" i="1" spc="-5" dirty="0">
                <a:latin typeface="Arial"/>
                <a:cs typeface="Arial"/>
              </a:rPr>
              <a:t>/l</a:t>
            </a:r>
            <a:r>
              <a:rPr sz="2800" i="1" spc="5" dirty="0">
                <a:latin typeface="Arial"/>
                <a:cs typeface="Arial"/>
              </a:rPr>
              <a:t>i</a:t>
            </a:r>
            <a:r>
              <a:rPr sz="2800" i="1" dirty="0">
                <a:latin typeface="Arial"/>
                <a:cs typeface="Arial"/>
              </a:rPr>
              <a:t>b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814069" y="2728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381000" y="328630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latin typeface="OpenSymbol"/>
                <a:cs typeface="OpenSymbol"/>
              </a:rPr>
              <a:t>●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706119" y="3179698"/>
            <a:ext cx="90658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fig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x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5" dirty="0">
                <a:latin typeface="Arial"/>
                <a:cs typeface="Arial"/>
              </a:rPr>
              <a:t> f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a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qu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814069" y="390278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9" name="object 13"/>
          <p:cNvSpPr txBox="1"/>
          <p:nvPr/>
        </p:nvSpPr>
        <p:spPr>
          <a:xfrm>
            <a:off x="1137919" y="3807602"/>
            <a:ext cx="41656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Arial"/>
                <a:cs typeface="Arial"/>
              </a:rPr>
              <a:t>m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y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i="1" spc="5" dirty="0">
                <a:latin typeface="Arial"/>
                <a:cs typeface="Arial"/>
              </a:rPr>
              <a:t>c</a:t>
            </a:r>
            <a:r>
              <a:rPr sz="2800" i="1" spc="-5" dirty="0">
                <a:latin typeface="Arial"/>
                <a:cs typeface="Arial"/>
              </a:rPr>
              <a:t>on</a:t>
            </a:r>
            <a:r>
              <a:rPr sz="2800" i="1" dirty="0">
                <a:latin typeface="Arial"/>
                <a:cs typeface="Arial"/>
              </a:rPr>
              <a:t>f</a:t>
            </a:r>
            <a:r>
              <a:rPr sz="2800" i="1" spc="-5" dirty="0">
                <a:latin typeface="Arial"/>
                <a:cs typeface="Arial"/>
              </a:rPr>
              <a:t>/</a:t>
            </a:r>
            <a:r>
              <a:rPr sz="2800" i="1" dirty="0">
                <a:latin typeface="Arial"/>
                <a:cs typeface="Arial"/>
              </a:rPr>
              <a:t>se</a:t>
            </a:r>
            <a:r>
              <a:rPr sz="2800" i="1" spc="5" dirty="0">
                <a:latin typeface="Arial"/>
                <a:cs typeface="Arial"/>
              </a:rPr>
              <a:t>r</a:t>
            </a:r>
            <a:r>
              <a:rPr sz="2800" i="1" dirty="0">
                <a:latin typeface="Arial"/>
                <a:cs typeface="Arial"/>
              </a:rPr>
              <a:t>v</a:t>
            </a:r>
            <a:r>
              <a:rPr sz="2800" i="1" spc="-5" dirty="0">
                <a:latin typeface="Arial"/>
                <a:cs typeface="Arial"/>
              </a:rPr>
              <a:t>e</a:t>
            </a:r>
            <a:r>
              <a:rPr sz="2800" i="1" spc="-10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14"/>
          <p:cNvSpPr txBox="1"/>
          <p:nvPr/>
        </p:nvSpPr>
        <p:spPr>
          <a:xfrm>
            <a:off x="1281430" y="439141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5" name="object 15"/>
          <p:cNvSpPr txBox="1"/>
          <p:nvPr/>
        </p:nvSpPr>
        <p:spPr>
          <a:xfrm>
            <a:off x="1569719" y="4341526"/>
            <a:ext cx="3121025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&lt;Host</a:t>
            </a:r>
            <a:r>
              <a:rPr sz="2400" dirty="0">
                <a:latin typeface="Courier New"/>
                <a:cs typeface="Courier New"/>
              </a:rPr>
              <a:t>&gt;</a:t>
            </a:r>
            <a:r>
              <a:rPr sz="2400" spc="-77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-5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16"/>
          <p:cNvSpPr txBox="1"/>
          <p:nvPr/>
        </p:nvSpPr>
        <p:spPr>
          <a:xfrm>
            <a:off x="1526539" y="5040629"/>
            <a:ext cx="7614920" cy="29845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Val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v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cla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g.an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isla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hn.t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mcat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valv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s.Si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m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pleL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ggin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Valv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50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err="1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AccessLog</a:t>
            </a: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Valve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706119" y="1466468"/>
            <a:ext cx="9182735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7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ck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23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 file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trac</a:t>
            </a:r>
            <a:r>
              <a:rPr sz="3200" dirty="0">
                <a:latin typeface="Arial"/>
                <a:cs typeface="Arial"/>
              </a:rPr>
              <a:t>k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en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ce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inf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spc="-5" dirty="0">
                <a:latin typeface="Arial"/>
                <a:cs typeface="Arial"/>
              </a:rPr>
              <a:t>ati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381000" y="220934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814069" y="282455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0" name="object 9"/>
          <p:cNvSpPr txBox="1"/>
          <p:nvPr/>
        </p:nvSpPr>
        <p:spPr>
          <a:xfrm>
            <a:off x="1137919" y="2729372"/>
            <a:ext cx="7298690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00"/>
              </a:lnSpc>
            </a:pPr>
            <a:r>
              <a:rPr sz="2800" dirty="0">
                <a:latin typeface="Arial"/>
                <a:cs typeface="Arial"/>
              </a:rPr>
              <a:t>can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soci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ngin</a:t>
            </a:r>
            <a:r>
              <a:rPr sz="2800" dirty="0">
                <a:latin typeface="Arial"/>
                <a:cs typeface="Arial"/>
              </a:rPr>
              <a:t>, </a:t>
            </a:r>
            <a:r>
              <a:rPr sz="2800" spc="-5" dirty="0">
                <a:latin typeface="Arial"/>
                <a:cs typeface="Arial"/>
              </a:rPr>
              <a:t>Hos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t it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</a:t>
            </a:r>
            <a:r>
              <a:rPr sz="2800" spc="-5" dirty="0">
                <a:latin typeface="Arial"/>
                <a:cs typeface="Arial"/>
              </a:rPr>
              <a:t>figu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se</a:t>
            </a:r>
            <a:r>
              <a:rPr sz="2800" i="1" spc="5" dirty="0">
                <a:latin typeface="Arial"/>
                <a:cs typeface="Arial"/>
              </a:rPr>
              <a:t>r</a:t>
            </a:r>
            <a:r>
              <a:rPr sz="2800" i="1" dirty="0">
                <a:latin typeface="Arial"/>
                <a:cs typeface="Arial"/>
              </a:rPr>
              <a:t>v</a:t>
            </a:r>
            <a:r>
              <a:rPr sz="2800" i="1" spc="-5" dirty="0">
                <a:latin typeface="Arial"/>
                <a:cs typeface="Arial"/>
              </a:rPr>
              <a:t>e</a:t>
            </a:r>
            <a:r>
              <a:rPr sz="2800" i="1" spc="-105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.</a:t>
            </a:r>
            <a:r>
              <a:rPr sz="2800" i="1" dirty="0">
                <a:latin typeface="Arial"/>
                <a:cs typeface="Arial"/>
              </a:rPr>
              <a:t>x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10"/>
          <p:cNvSpPr txBox="1"/>
          <p:nvPr/>
        </p:nvSpPr>
        <p:spPr>
          <a:xfrm>
            <a:off x="814069" y="336303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32" name="object 11"/>
          <p:cNvSpPr txBox="1"/>
          <p:nvPr/>
        </p:nvSpPr>
        <p:spPr>
          <a:xfrm>
            <a:off x="1905000" y="3959859"/>
            <a:ext cx="6877050" cy="108077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0385" marR="578485" indent="-450850">
              <a:lnSpc>
                <a:spcPct val="9790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Val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v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cl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ssNa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g.ap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che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catal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i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na.v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lve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.Acce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sLog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V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alv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irec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or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y</a:t>
            </a:r>
            <a:r>
              <a:rPr sz="1400" spc="-1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"logs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pat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er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%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h 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%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 %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u 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%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t 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&amp;qu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t;%r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&amp;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quo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; 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%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s 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%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b" 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refix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"loc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lho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s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t_ac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ess_l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g."</a:t>
            </a:r>
            <a:endParaRPr sz="1400">
              <a:latin typeface="Consolas"/>
              <a:cs typeface="Consolas"/>
            </a:endParaRPr>
          </a:p>
          <a:p>
            <a:pPr marL="540385">
              <a:lnSpc>
                <a:spcPts val="1639"/>
              </a:lnSpc>
            </a:pP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uffix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".tx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t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Remote Access Valve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27" name="object 6"/>
          <p:cNvSpPr txBox="1"/>
          <p:nvPr/>
        </p:nvSpPr>
        <p:spPr>
          <a:xfrm>
            <a:off x="706119" y="1466468"/>
            <a:ext cx="953389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5" dirty="0">
                <a:latin typeface="Arial"/>
                <a:cs typeface="Arial"/>
              </a:rPr>
              <a:t>Allo</a:t>
            </a:r>
            <a:r>
              <a:rPr sz="3200" dirty="0">
                <a:latin typeface="Arial"/>
                <a:cs typeface="Arial"/>
              </a:rPr>
              <a:t>w you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om</a:t>
            </a:r>
            <a:r>
              <a:rPr sz="3200" spc="-5" dirty="0">
                <a:latin typeface="Arial"/>
                <a:cs typeface="Arial"/>
              </a:rPr>
              <a:t>par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ad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ress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qu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ng </a:t>
            </a:r>
            <a:r>
              <a:rPr sz="3200" dirty="0">
                <a:latin typeface="Arial"/>
                <a:cs typeface="Arial"/>
              </a:rPr>
              <a:t>cli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a</a:t>
            </a:r>
            <a:r>
              <a:rPr sz="3200" spc="-5" dirty="0">
                <a:latin typeface="Arial"/>
                <a:cs typeface="Arial"/>
              </a:rPr>
              <a:t>ga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o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 m</a:t>
            </a:r>
            <a:r>
              <a:rPr sz="3200" spc="-5" dirty="0">
                <a:latin typeface="Arial"/>
                <a:cs typeface="Arial"/>
              </a:rPr>
              <a:t>or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</a:t>
            </a:r>
            <a:r>
              <a:rPr sz="3200" spc="-15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ul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expr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ss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7"/>
          <p:cNvSpPr txBox="1"/>
          <p:nvPr/>
        </p:nvSpPr>
        <p:spPr>
          <a:xfrm>
            <a:off x="814069" y="26442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9" name="object 8"/>
          <p:cNvSpPr txBox="1"/>
          <p:nvPr/>
        </p:nvSpPr>
        <p:spPr>
          <a:xfrm>
            <a:off x="1137919" y="2549032"/>
            <a:ext cx="694435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al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 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pre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reque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fro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inuing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9"/>
          <p:cNvSpPr txBox="1"/>
          <p:nvPr/>
        </p:nvSpPr>
        <p:spPr>
          <a:xfrm>
            <a:off x="1281430" y="312522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34" name="object 10"/>
          <p:cNvSpPr txBox="1"/>
          <p:nvPr/>
        </p:nvSpPr>
        <p:spPr>
          <a:xfrm>
            <a:off x="1569719" y="3084226"/>
            <a:ext cx="1837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tw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tt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bu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11"/>
          <p:cNvSpPr txBox="1"/>
          <p:nvPr/>
        </p:nvSpPr>
        <p:spPr>
          <a:xfrm>
            <a:off x="1785620" y="359651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6" name="object 12"/>
          <p:cNvSpPr txBox="1"/>
          <p:nvPr/>
        </p:nvSpPr>
        <p:spPr>
          <a:xfrm>
            <a:off x="2001520" y="3527980"/>
            <a:ext cx="3595370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ces</a:t>
            </a:r>
            <a:r>
              <a:rPr sz="200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000" spc="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HT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s </a:t>
            </a:r>
            <a:r>
              <a:rPr sz="2000" spc="5" dirty="0">
                <a:latin typeface="Arial"/>
                <a:cs typeface="Arial"/>
              </a:rPr>
              <a:t>co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4</a:t>
            </a:r>
            <a:r>
              <a:rPr sz="2000" spc="-5" dirty="0">
                <a:latin typeface="Arial"/>
                <a:cs typeface="Arial"/>
              </a:rPr>
              <a:t>0</a:t>
            </a:r>
            <a:r>
              <a:rPr sz="200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13"/>
          <p:cNvSpPr txBox="1"/>
          <p:nvPr/>
        </p:nvSpPr>
        <p:spPr>
          <a:xfrm>
            <a:off x="1785620" y="3954655"/>
            <a:ext cx="11683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38" name="object 14"/>
          <p:cNvSpPr txBox="1"/>
          <p:nvPr/>
        </p:nvSpPr>
        <p:spPr>
          <a:xfrm>
            <a:off x="619759" y="5040629"/>
            <a:ext cx="9117330" cy="52578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Valv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cla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"or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.ap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che.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atali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a.v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lves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Remot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Add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r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Valv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45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den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y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"12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7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.*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Crawler Session Manager Valve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706119" y="1466468"/>
            <a:ext cx="954532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5" dirty="0">
                <a:latin typeface="Arial"/>
                <a:cs typeface="Arial"/>
              </a:rPr>
              <a:t>Se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en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lo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ia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og</a:t>
            </a:r>
            <a:r>
              <a:rPr sz="3200" spc="-1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am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di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co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 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spc="-5" dirty="0">
                <a:latin typeface="Arial"/>
                <a:cs typeface="Arial"/>
              </a:rPr>
              <a:t>de</a:t>
            </a:r>
            <a:r>
              <a:rPr sz="3200" dirty="0">
                <a:latin typeface="Arial"/>
                <a:cs typeface="Arial"/>
              </a:rPr>
              <a:t>x</a:t>
            </a:r>
            <a:r>
              <a:rPr sz="3200" spc="-5" dirty="0">
                <a:latin typeface="Arial"/>
                <a:cs typeface="Arial"/>
              </a:rPr>
              <a:t> th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w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spc="-5" dirty="0">
                <a:latin typeface="Arial"/>
                <a:cs typeface="Arial"/>
              </a:rPr>
              <a:t>tes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814069" y="26442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8" name="object 8"/>
          <p:cNvSpPr txBox="1">
            <a:spLocks noGrp="1"/>
          </p:cNvSpPr>
          <p:nvPr>
            <p:ph type="body" idx="1"/>
          </p:nvPr>
        </p:nvSpPr>
        <p:spPr>
          <a:xfrm>
            <a:off x="381000" y="1466468"/>
            <a:ext cx="9931400" cy="3409154"/>
          </a:xfrm>
          <a:prstGeom prst="rect">
            <a:avLst/>
          </a:prstGeom>
        </p:spPr>
        <p:txBody>
          <a:bodyPr vert="horz" wrap="square" lIns="0" tIns="1082563" rIns="0" bIns="0" rtlCol="0">
            <a:spAutoFit/>
          </a:bodyPr>
          <a:lstStyle/>
          <a:p>
            <a:pPr marL="769620" algn="l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spi</a:t>
            </a:r>
            <a:r>
              <a:rPr sz="2800" spc="-5" dirty="0">
                <a:latin typeface="Arial"/>
                <a:cs typeface="Arial"/>
              </a:rPr>
              <a:t>der</a:t>
            </a:r>
            <a:r>
              <a:rPr sz="2800" dirty="0">
                <a:latin typeface="Arial"/>
                <a:cs typeface="Arial"/>
              </a:rPr>
              <a:t>s</a:t>
            </a:r>
          </a:p>
          <a:p>
            <a:pPr marL="769620" marR="5080" algn="l">
              <a:lnSpc>
                <a:spcPts val="3100"/>
              </a:lnSpc>
              <a:spcBef>
                <a:spcPts val="1210"/>
              </a:spcBef>
            </a:pP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hund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f separ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oce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ac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ite</a:t>
            </a:r>
            <a:r>
              <a:rPr sz="2800" dirty="0">
                <a:latin typeface="Arial"/>
                <a:cs typeface="Arial"/>
              </a:rPr>
              <a:t>, a</a:t>
            </a:r>
            <a:r>
              <a:rPr sz="2800" spc="-5" dirty="0">
                <a:latin typeface="Arial"/>
                <a:cs typeface="Arial"/>
              </a:rPr>
              <a:t> us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1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 b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1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eac</a:t>
            </a:r>
            <a:r>
              <a:rPr sz="2800" dirty="0">
                <a:latin typeface="Arial"/>
                <a:cs typeface="Arial"/>
              </a:rPr>
              <a:t>h </a:t>
            </a:r>
            <a:r>
              <a:rPr sz="2800" spc="1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m</a:t>
            </a:r>
          </a:p>
          <a:p>
            <a:pPr marL="769620" marR="973455" algn="l">
              <a:lnSpc>
                <a:spcPts val="3110"/>
              </a:lnSpc>
              <a:spcBef>
                <a:spcPts val="1140"/>
              </a:spcBef>
            </a:pPr>
            <a:r>
              <a:rPr sz="2800" spc="-5" dirty="0">
                <a:latin typeface="Arial"/>
                <a:cs typeface="Arial"/>
              </a:rPr>
              <a:t>thi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al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ensu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tha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eac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qu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w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b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raw</a:t>
            </a:r>
            <a:r>
              <a:rPr sz="2800" spc="5" dirty="0">
                <a:latin typeface="Arial"/>
                <a:cs typeface="Arial"/>
              </a:rPr>
              <a:t>l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 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asso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ia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d </a:t>
            </a:r>
            <a:r>
              <a:rPr sz="2800" spc="-5" dirty="0">
                <a:latin typeface="Arial"/>
                <a:cs typeface="Arial"/>
              </a:rPr>
              <a:t>wit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 o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ess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on</a:t>
            </a:r>
          </a:p>
        </p:txBody>
      </p:sp>
      <p:sp>
        <p:nvSpPr>
          <p:cNvPr id="19" name="object 9"/>
          <p:cNvSpPr txBox="1"/>
          <p:nvPr/>
        </p:nvSpPr>
        <p:spPr>
          <a:xfrm>
            <a:off x="814069" y="318396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0" name="object 10"/>
          <p:cNvSpPr txBox="1"/>
          <p:nvPr/>
        </p:nvSpPr>
        <p:spPr>
          <a:xfrm>
            <a:off x="814069" y="41174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1" name="object 11"/>
          <p:cNvSpPr txBox="1"/>
          <p:nvPr/>
        </p:nvSpPr>
        <p:spPr>
          <a:xfrm>
            <a:off x="1285239" y="5400040"/>
            <a:ext cx="7744459" cy="107950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9115" marR="570230" indent="-449580">
              <a:lnSpc>
                <a:spcPct val="97900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Va</a:t>
            </a:r>
            <a:r>
              <a:rPr sz="1400" spc="-15" dirty="0">
                <a:solidFill>
                  <a:srgbClr val="3E7E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3E7E7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assNa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rg.a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p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ach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.cata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ina.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v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alv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s.Cra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w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lerS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ssi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nMana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erVa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l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ve"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crawl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rUs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rAge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"[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b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B]ot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*|*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Y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ahoo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!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 Slur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p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.*|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*Feed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f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etch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e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r-G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ogle.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*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sessi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nIn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ctiv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Inter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v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a</a:t>
            </a:r>
            <a:r>
              <a:rPr sz="1400" spc="10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3600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 </a:t>
            </a:r>
            <a:r>
              <a:rPr sz="1400" spc="-10" dirty="0">
                <a:solidFill>
                  <a:srgbClr val="007F7F"/>
                </a:solidFill>
                <a:latin typeface="Consolas"/>
                <a:cs typeface="Consolas"/>
              </a:rPr>
              <a:t>/&gt;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5"/>
          <p:cNvSpPr txBox="1">
            <a:spLocks noGrp="1"/>
          </p:cNvSpPr>
          <p:nvPr>
            <p:ph type="ftr" idx="11"/>
          </p:nvPr>
        </p:nvSpPr>
        <p:spPr>
          <a:xfrm>
            <a:off x="3653580" y="7024749"/>
            <a:ext cx="3386243" cy="403276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>
              <a:buSzPct val="25000"/>
            </a:pPr>
            <a:r>
              <a:rPr lang="en-US" sz="11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WWW.ITEDUCATE.COM.UA</a:t>
            </a:r>
          </a:p>
        </p:txBody>
      </p:sp>
      <p:pic>
        <p:nvPicPr>
          <p:cNvPr id="9" name="Shape 4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980" y="7053773"/>
            <a:ext cx="1876255" cy="3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77"/>
          <p:cNvSpPr txBox="1">
            <a:spLocks noGrp="1"/>
          </p:cNvSpPr>
          <p:nvPr>
            <p:ph type="title"/>
          </p:nvPr>
        </p:nvSpPr>
        <p:spPr>
          <a:xfrm>
            <a:off x="534670" y="307857"/>
            <a:ext cx="9624060" cy="1259637"/>
          </a:xfrm>
          <a:prstGeom prst="rect">
            <a:avLst/>
          </a:prstGeom>
          <a:noFill/>
          <a:ln>
            <a:noFill/>
          </a:ln>
        </p:spPr>
        <p:txBody>
          <a:bodyPr lIns="116777" tIns="58373" rIns="116777" bIns="58373" anchor="ctr" anchorCtr="0">
            <a:noAutofit/>
          </a:bodyPr>
          <a:lstStyle/>
          <a:p>
            <a:pPr lvl="0" algn="l">
              <a:buSzPct val="25000"/>
            </a:pPr>
            <a:r>
              <a:rPr lang="en-US" sz="3600" b="1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Dead Thread Detection Valve</a:t>
            </a:r>
            <a:endParaRPr lang="en-US" sz="3600" b="1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81000" y="1573076"/>
            <a:ext cx="1708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706119" y="1466468"/>
            <a:ext cx="902716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90"/>
              </a:lnSpc>
            </a:pPr>
            <a:r>
              <a:rPr sz="3200" spc="-10" dirty="0">
                <a:latin typeface="Arial"/>
                <a:cs typeface="Arial"/>
              </a:rPr>
              <a:t>Eac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qu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dirty="0">
                <a:latin typeface="Arial"/>
                <a:cs typeface="Arial"/>
              </a:rPr>
              <a:t>rom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spc="-5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200" spc="-5" dirty="0">
                <a:latin typeface="Arial"/>
                <a:cs typeface="Arial"/>
              </a:rPr>
              <a:t> i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 pr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5" dirty="0">
                <a:latin typeface="Arial"/>
                <a:cs typeface="Arial"/>
              </a:rPr>
              <a:t>c</a:t>
            </a:r>
            <a:r>
              <a:rPr sz="3200" spc="-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sed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dirty="0">
                <a:latin typeface="Arial"/>
                <a:cs typeface="Arial"/>
              </a:rPr>
              <a:t>y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 se</a:t>
            </a:r>
            <a:r>
              <a:rPr sz="3200" spc="-15" dirty="0">
                <a:latin typeface="Arial"/>
                <a:cs typeface="Arial"/>
              </a:rPr>
              <a:t>p</a:t>
            </a:r>
            <a:r>
              <a:rPr sz="3200" spc="-5" dirty="0">
                <a:latin typeface="Arial"/>
                <a:cs typeface="Arial"/>
              </a:rPr>
              <a:t>ar</a:t>
            </a:r>
            <a:r>
              <a:rPr sz="3200" spc="-10" dirty="0">
                <a:latin typeface="Arial"/>
                <a:cs typeface="Arial"/>
              </a:rPr>
              <a:t>at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spc="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spc="-5" dirty="0">
                <a:latin typeface="Arial"/>
                <a:cs typeface="Arial"/>
              </a:rPr>
              <a:t>ad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814069" y="26442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1137919" y="2549032"/>
            <a:ext cx="55232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so</a:t>
            </a:r>
            <a:r>
              <a:rPr sz="2800" spc="-5" dirty="0">
                <a:latin typeface="Arial"/>
                <a:cs typeface="Arial"/>
              </a:rPr>
              <a:t>me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ime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thre</a:t>
            </a:r>
            <a:r>
              <a:rPr sz="2800" spc="1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ge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5" dirty="0">
                <a:latin typeface="Arial"/>
                <a:cs typeface="Arial"/>
              </a:rPr>
              <a:t>stu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k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1281430" y="3125220"/>
            <a:ext cx="13970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5" name="object 10"/>
          <p:cNvSpPr txBox="1"/>
          <p:nvPr/>
        </p:nvSpPr>
        <p:spPr>
          <a:xfrm>
            <a:off x="1569719" y="3084226"/>
            <a:ext cx="2428240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200"/>
              </a:lnSpc>
            </a:pPr>
            <a:r>
              <a:rPr sz="2400" spc="-10" dirty="0">
                <a:latin typeface="Arial"/>
                <a:cs typeface="Arial"/>
              </a:rPr>
              <a:t>ne</a:t>
            </a:r>
            <a:r>
              <a:rPr sz="2400" spc="-5" dirty="0">
                <a:latin typeface="Arial"/>
                <a:cs typeface="Arial"/>
              </a:rPr>
              <a:t>tw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k 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ob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ms </a:t>
            </a:r>
            <a:r>
              <a:rPr sz="2400" spc="-10" dirty="0">
                <a:latin typeface="Arial"/>
                <a:cs typeface="Arial"/>
              </a:rPr>
              <a:t>bu</a:t>
            </a:r>
            <a:r>
              <a:rPr sz="2400" dirty="0">
                <a:latin typeface="Arial"/>
                <a:cs typeface="Arial"/>
              </a:rPr>
              <a:t>gs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11"/>
          <p:cNvSpPr txBox="1"/>
          <p:nvPr/>
        </p:nvSpPr>
        <p:spPr>
          <a:xfrm>
            <a:off x="814069" y="4079319"/>
            <a:ext cx="153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137919" y="3984132"/>
            <a:ext cx="67310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thi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al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help</a:t>
            </a:r>
            <a:r>
              <a:rPr sz="2800" dirty="0">
                <a:latin typeface="Arial"/>
                <a:cs typeface="Arial"/>
              </a:rPr>
              <a:t>s 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 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1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stu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k </a:t>
            </a:r>
            <a:r>
              <a:rPr sz="2800" spc="-5" dirty="0">
                <a:latin typeface="Arial"/>
                <a:cs typeface="Arial"/>
              </a:rPr>
              <a:t>th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eads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13"/>
          <p:cNvSpPr txBox="1"/>
          <p:nvPr/>
        </p:nvSpPr>
        <p:spPr>
          <a:xfrm>
            <a:off x="1281430" y="456032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OpenSymbol"/>
                <a:cs typeface="OpenSymbol"/>
              </a:rPr>
              <a:t>–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29" name="object 14"/>
          <p:cNvSpPr txBox="1"/>
          <p:nvPr/>
        </p:nvSpPr>
        <p:spPr>
          <a:xfrm>
            <a:off x="1569719" y="4518056"/>
            <a:ext cx="24631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ho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tt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15"/>
          <p:cNvSpPr txBox="1"/>
          <p:nvPr/>
        </p:nvSpPr>
        <p:spPr>
          <a:xfrm>
            <a:off x="1389380" y="5400040"/>
            <a:ext cx="7536180" cy="539750"/>
          </a:xfrm>
          <a:prstGeom prst="rect">
            <a:avLst/>
          </a:prstGeom>
          <a:solidFill>
            <a:srgbClr val="E5E5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9750" marR="617855" indent="-450850">
              <a:lnSpc>
                <a:spcPts val="1639"/>
              </a:lnSpc>
            </a:pP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&lt;</a:t>
            </a:r>
            <a:r>
              <a:rPr sz="1400" spc="-10" dirty="0">
                <a:solidFill>
                  <a:srgbClr val="3E7E7E"/>
                </a:solidFill>
                <a:latin typeface="Consolas"/>
                <a:cs typeface="Consolas"/>
              </a:rPr>
              <a:t>Valv</a:t>
            </a:r>
            <a:r>
              <a:rPr sz="1400" spc="-5" dirty="0">
                <a:solidFill>
                  <a:srgbClr val="3E7E7E"/>
                </a:solidFill>
                <a:latin typeface="Consolas"/>
                <a:cs typeface="Consolas"/>
              </a:rPr>
              <a:t>e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cla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sNa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"or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g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.ap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che.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atali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n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a.v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lves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.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DeadT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h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rea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d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Dete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c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tionV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a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lve" 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t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h</a:t>
            </a:r>
            <a:r>
              <a:rPr sz="1400" spc="-10" dirty="0">
                <a:solidFill>
                  <a:srgbClr val="7E007E"/>
                </a:solidFill>
                <a:latin typeface="Consolas"/>
                <a:cs typeface="Consolas"/>
              </a:rPr>
              <a:t>resho</a:t>
            </a:r>
            <a:r>
              <a:rPr sz="1400" spc="-15" dirty="0">
                <a:solidFill>
                  <a:srgbClr val="7E007E"/>
                </a:solidFill>
                <a:latin typeface="Consolas"/>
                <a:cs typeface="Consolas"/>
              </a:rPr>
              <a:t>l</a:t>
            </a:r>
            <a:r>
              <a:rPr sz="1400" dirty="0">
                <a:solidFill>
                  <a:srgbClr val="7E007E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latin typeface="Consolas"/>
                <a:cs typeface="Consolas"/>
              </a:rPr>
              <a:t>=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spc="-15" dirty="0">
                <a:solidFill>
                  <a:srgbClr val="2900FF"/>
                </a:solidFill>
                <a:latin typeface="Consolas"/>
                <a:cs typeface="Consolas"/>
              </a:rPr>
              <a:t>3</a:t>
            </a:r>
            <a:r>
              <a:rPr sz="1400" i="1" spc="-10" dirty="0">
                <a:solidFill>
                  <a:srgbClr val="2900FF"/>
                </a:solidFill>
                <a:latin typeface="Consolas"/>
                <a:cs typeface="Consolas"/>
              </a:rPr>
              <a:t>00</a:t>
            </a:r>
            <a:r>
              <a:rPr sz="1400" i="1" spc="-5" dirty="0">
                <a:solidFill>
                  <a:srgbClr val="2900FF"/>
                </a:solidFill>
                <a:latin typeface="Consolas"/>
                <a:cs typeface="Consolas"/>
              </a:rPr>
              <a:t>"</a:t>
            </a:r>
            <a:r>
              <a:rPr sz="1400" i="1" dirty="0">
                <a:solidFill>
                  <a:srgbClr val="2900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007F7F"/>
                </a:solidFill>
                <a:latin typeface="Consolas"/>
                <a:cs typeface="Consolas"/>
              </a:rPr>
              <a:t>/</a:t>
            </a:r>
            <a:r>
              <a:rPr sz="1400" spc="-5" dirty="0">
                <a:solidFill>
                  <a:srgbClr val="007F7F"/>
                </a:solidFill>
                <a:latin typeface="Consolas"/>
                <a:cs typeface="Consolas"/>
              </a:rPr>
              <a:t>&gt;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8956</Words>
  <Application>Microsoft Office PowerPoint</Application>
  <PresentationFormat>Произвольный</PresentationFormat>
  <Paragraphs>2570</Paragraphs>
  <Slides>190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190</vt:i4>
      </vt:variant>
    </vt:vector>
  </HeadingPairs>
  <TitlesOfParts>
    <vt:vector size="191" baseType="lpstr">
      <vt:lpstr>Office Theme</vt:lpstr>
      <vt:lpstr>Слайд 1</vt:lpstr>
      <vt:lpstr>Administering Apache Tomcat 7 </vt:lpstr>
      <vt:lpstr>Слайд 3</vt:lpstr>
      <vt:lpstr>Architecture</vt:lpstr>
      <vt:lpstr>The evolution of the web</vt:lpstr>
      <vt:lpstr>The evolution of the web(cont.)</vt:lpstr>
      <vt:lpstr>The evolution of the web(cont.)</vt:lpstr>
      <vt:lpstr>Web server</vt:lpstr>
      <vt:lpstr>Web server(cont.)</vt:lpstr>
      <vt:lpstr>HTTP</vt:lpstr>
      <vt:lpstr>HTTP(cont.)</vt:lpstr>
      <vt:lpstr>HTTP(cont.)</vt:lpstr>
      <vt:lpstr>HTTP(cont.)</vt:lpstr>
      <vt:lpstr>Java evolution</vt:lpstr>
      <vt:lpstr>Java evolution(cont.)</vt:lpstr>
      <vt:lpstr>Java acronyms</vt:lpstr>
      <vt:lpstr>Java acronyms(cont.)</vt:lpstr>
      <vt:lpstr>Java platforms</vt:lpstr>
      <vt:lpstr>Development cycle</vt:lpstr>
      <vt:lpstr>Java EE overview</vt:lpstr>
      <vt:lpstr>Java EE overview(cont.)</vt:lpstr>
      <vt:lpstr>Java EE overview(cont.)</vt:lpstr>
      <vt:lpstr>Java EE overview(cont.)</vt:lpstr>
      <vt:lpstr>Java EE overview(cont.)</vt:lpstr>
      <vt:lpstr>Java EE overview(cont.)</vt:lpstr>
      <vt:lpstr>Java EE overview(cont.)</vt:lpstr>
      <vt:lpstr>Java EE overview(cont.)</vt:lpstr>
      <vt:lpstr>Java EE overview(cont.)</vt:lpstr>
      <vt:lpstr>Tomcat Overview</vt:lpstr>
      <vt:lpstr>Architecture of Tomcat</vt:lpstr>
      <vt:lpstr>Architecture of Tomcat</vt:lpstr>
      <vt:lpstr>Architecture of Tomcat</vt:lpstr>
      <vt:lpstr>Architecture of Tomcat</vt:lpstr>
      <vt:lpstr>Architecture of Tomcat</vt:lpstr>
      <vt:lpstr>Слайд 35</vt:lpstr>
      <vt:lpstr>Слайд 36</vt:lpstr>
      <vt:lpstr>Installing Java</vt:lpstr>
      <vt:lpstr>Installing Java (cont.)</vt:lpstr>
      <vt:lpstr>Installing Tomcat 7(cont.)</vt:lpstr>
      <vt:lpstr>Installing Tomcat 7(cont.)</vt:lpstr>
      <vt:lpstr>Installing Tomcat 7(cont.)</vt:lpstr>
      <vt:lpstr>Installing Tomcat 7(cont.)</vt:lpstr>
      <vt:lpstr>Tomcat directories</vt:lpstr>
      <vt:lpstr>Tomcat directories(cont.)</vt:lpstr>
      <vt:lpstr>Tomcat directories(cont.)</vt:lpstr>
      <vt:lpstr>Installing Apache httpd</vt:lpstr>
      <vt:lpstr>Installing Apache httpd(cont.)</vt:lpstr>
      <vt:lpstr>Installing Apache httpd(cont.)</vt:lpstr>
      <vt:lpstr>Слайд 49</vt:lpstr>
      <vt:lpstr>Servlet 3.0 – Asynchronous processing</vt:lpstr>
      <vt:lpstr>Architecture overview</vt:lpstr>
      <vt:lpstr>Architecture overview(cont.)</vt:lpstr>
      <vt:lpstr>Architecture overview(cont.)</vt:lpstr>
      <vt:lpstr>Architecture overview(cont.)</vt:lpstr>
      <vt:lpstr>Architecture overview(cont.)</vt:lpstr>
      <vt:lpstr>Architecture overview(cont.)</vt:lpstr>
      <vt:lpstr>Architecture overview(cont.)</vt:lpstr>
      <vt:lpstr>Files in $CATALINA_HOME/conf</vt:lpstr>
      <vt:lpstr>Files in $CATALINA_HOME/conf(cont.)</vt:lpstr>
      <vt:lpstr>Files in $CATALINA_HOME/conf(cont.)</vt:lpstr>
      <vt:lpstr>Files in $CATALINA_HOME/conf(cont.)</vt:lpstr>
      <vt:lpstr>&lt;Server&gt; component</vt:lpstr>
      <vt:lpstr>&lt;Service&gt; component</vt:lpstr>
      <vt:lpstr>Web application configuration</vt:lpstr>
      <vt:lpstr>Web application configuration(cont.)</vt:lpstr>
      <vt:lpstr>Web application configuration(cont.)</vt:lpstr>
      <vt:lpstr>Web application configuration(cont.)</vt:lpstr>
      <vt:lpstr>Web application configuration(cont.)</vt:lpstr>
      <vt:lpstr>Deployment descriptor web.xml</vt:lpstr>
      <vt:lpstr>Deployment descriptor web.xml(cont)</vt:lpstr>
      <vt:lpstr>Deployment descriptor web.xml(cont)</vt:lpstr>
      <vt:lpstr>Deployment descriptor web.xml(cont)</vt:lpstr>
      <vt:lpstr>Deployment descriptor web.xml(cont)</vt:lpstr>
      <vt:lpstr>Deployment descriptor web.xml(cont)</vt:lpstr>
      <vt:lpstr>Deployment descriptor web.xml(cont)</vt:lpstr>
      <vt:lpstr>Tomcat manager application</vt:lpstr>
      <vt:lpstr>Tomcat manager application(cont.)</vt:lpstr>
      <vt:lpstr>Tomcat manager application(cont.)</vt:lpstr>
      <vt:lpstr>Tomcat manager application(cont.)</vt:lpstr>
      <vt:lpstr>Tomcat manager application(cont.)</vt:lpstr>
      <vt:lpstr>Слайд 81</vt:lpstr>
      <vt:lpstr>Servlet</vt:lpstr>
      <vt:lpstr>Servlet(cont.)</vt:lpstr>
      <vt:lpstr>Servlet(cont.)</vt:lpstr>
      <vt:lpstr>Servlet(cont.)</vt:lpstr>
      <vt:lpstr>JSP</vt:lpstr>
      <vt:lpstr>JSP(cont.)</vt:lpstr>
      <vt:lpstr>JSP(cont.)</vt:lpstr>
      <vt:lpstr>Components of a JSP</vt:lpstr>
      <vt:lpstr>Components of a JSP</vt:lpstr>
      <vt:lpstr>JSP Expression Language (EL)</vt:lpstr>
      <vt:lpstr>Слайд 92</vt:lpstr>
      <vt:lpstr>Valves and Filters</vt:lpstr>
      <vt:lpstr>Valves and Filters(cont.)</vt:lpstr>
      <vt:lpstr>Valves and Filters(cont.)</vt:lpstr>
      <vt:lpstr>AccessLog Valve</vt:lpstr>
      <vt:lpstr>Remote Access Valve</vt:lpstr>
      <vt:lpstr>Crawler Session Manager Valve</vt:lpstr>
      <vt:lpstr>Dead Thread Detection Valve</vt:lpstr>
      <vt:lpstr>Servlet Filters</vt:lpstr>
      <vt:lpstr>Servlet Filters(cont.)</vt:lpstr>
      <vt:lpstr>Servlet Filters(cont.)</vt:lpstr>
      <vt:lpstr>Servlet Filters(cont.)</vt:lpstr>
      <vt:lpstr>Request Dumper Filter</vt:lpstr>
      <vt:lpstr>Expires Filter</vt:lpstr>
      <vt:lpstr>Слайд 106</vt:lpstr>
      <vt:lpstr>JMX overview</vt:lpstr>
      <vt:lpstr>JMX overview(cont.)</vt:lpstr>
      <vt:lpstr>JMX overview(cont.)</vt:lpstr>
      <vt:lpstr>JMX overview(cont.)</vt:lpstr>
      <vt:lpstr>JMX – Standard Mbean(cont.)</vt:lpstr>
      <vt:lpstr>JMX – Standard Mbean(cont.)</vt:lpstr>
      <vt:lpstr>JMX – Standard Mbean(cont.)</vt:lpstr>
      <vt:lpstr>JMX – Standard Mbean(cont.)</vt:lpstr>
      <vt:lpstr>JMX – Standard Mbean(cont.)</vt:lpstr>
      <vt:lpstr>JMX – Standard Mbean(cont.)</vt:lpstr>
      <vt:lpstr>JMX – Standard Mbean(cont.)</vt:lpstr>
      <vt:lpstr>Tomcat and JMX</vt:lpstr>
      <vt:lpstr>Tomcat and JMX(cont.)</vt:lpstr>
      <vt:lpstr>Tomcat and JMX(cont.)</vt:lpstr>
      <vt:lpstr>Tomcat and JMX(cont.)</vt:lpstr>
      <vt:lpstr>Слайд 122</vt:lpstr>
      <vt:lpstr>Java Logging Framework</vt:lpstr>
      <vt:lpstr>Java Logging overview</vt:lpstr>
      <vt:lpstr>Java Logging overview(cont.)</vt:lpstr>
      <vt:lpstr>Java Logging overview(cont.)</vt:lpstr>
      <vt:lpstr>Java Logging overview(cont.)</vt:lpstr>
      <vt:lpstr>Java Logging overview(cont.)</vt:lpstr>
      <vt:lpstr>Java Logging overview(cont.)</vt:lpstr>
      <vt:lpstr>Java Logging overview(cont.)</vt:lpstr>
      <vt:lpstr>JULI configuration</vt:lpstr>
      <vt:lpstr>JULI configuration(cont.)</vt:lpstr>
      <vt:lpstr>JULI configuration(cont.)</vt:lpstr>
      <vt:lpstr>Servlet Logging</vt:lpstr>
      <vt:lpstr>Servlet Logging(cont)</vt:lpstr>
      <vt:lpstr>Слайд 136</vt:lpstr>
      <vt:lpstr>JDBC overview</vt:lpstr>
      <vt:lpstr>JDBC overview(cont.)</vt:lpstr>
      <vt:lpstr>JDBC overview(cont.)</vt:lpstr>
      <vt:lpstr>JDBC overview(cont.)</vt:lpstr>
      <vt:lpstr>JDBC overview(cont.)</vt:lpstr>
      <vt:lpstr>JDBC overview(cont.)</vt:lpstr>
      <vt:lpstr>JDBC overview(cont.)</vt:lpstr>
      <vt:lpstr>JDBC overview(cont.)</vt:lpstr>
      <vt:lpstr>Configuring the database connection</vt:lpstr>
      <vt:lpstr>Configuring the database connection(cont.)</vt:lpstr>
      <vt:lpstr>Configuring the database connection(cont.)</vt:lpstr>
      <vt:lpstr>Configuring the database connection(cont.)</vt:lpstr>
      <vt:lpstr>Accessing the JNDI DataSource</vt:lpstr>
      <vt:lpstr>Accessing the JNDI DataSource</vt:lpstr>
      <vt:lpstr>Слайд 151</vt:lpstr>
      <vt:lpstr>Security Realms</vt:lpstr>
      <vt:lpstr>Security Realm</vt:lpstr>
      <vt:lpstr>Security Realm</vt:lpstr>
      <vt:lpstr>Memory Realm</vt:lpstr>
      <vt:lpstr>Memory Realm(cont.)</vt:lpstr>
      <vt:lpstr>Memory Realm(cont.)</vt:lpstr>
      <vt:lpstr>Memory Realm(cont.)</vt:lpstr>
      <vt:lpstr>Memory Realm(cont.)</vt:lpstr>
      <vt:lpstr>Authentication types</vt:lpstr>
      <vt:lpstr>Authentication types(cont.)</vt:lpstr>
      <vt:lpstr>LockOutRealm</vt:lpstr>
      <vt:lpstr>UserDatabaseRealm</vt:lpstr>
      <vt:lpstr>JDBCRealm</vt:lpstr>
      <vt:lpstr>DataSourceRealm</vt:lpstr>
      <vt:lpstr>DataSourceRealm(cont.)</vt:lpstr>
      <vt:lpstr>FORM-Based authentication</vt:lpstr>
      <vt:lpstr>FORM-Based authentication(cont.)</vt:lpstr>
      <vt:lpstr>FORM-Based authentication(cont.)</vt:lpstr>
      <vt:lpstr>FORM-Based authentication(cont.)</vt:lpstr>
      <vt:lpstr>FORM-Based authentication(cont.)</vt:lpstr>
      <vt:lpstr>FORM-Based authentication(cont.)</vt:lpstr>
      <vt:lpstr>DIGEST authenticate</vt:lpstr>
      <vt:lpstr>DIGEST authenticate</vt:lpstr>
      <vt:lpstr>DIGEST authenticate</vt:lpstr>
      <vt:lpstr>Securing with SSL</vt:lpstr>
      <vt:lpstr>Securing with SSL(cont)</vt:lpstr>
      <vt:lpstr>Securing with SSL(cont)</vt:lpstr>
      <vt:lpstr>Securing with SSL(cont)</vt:lpstr>
      <vt:lpstr>Securing with SSL(cont)</vt:lpstr>
      <vt:lpstr>Securing with SSL(cont)</vt:lpstr>
      <vt:lpstr>Securing with SSL(cont)</vt:lpstr>
      <vt:lpstr>Securing with SSL(cont)</vt:lpstr>
      <vt:lpstr>Securing with SSL(cont)</vt:lpstr>
      <vt:lpstr>Securing with SSL(cont)</vt:lpstr>
      <vt:lpstr>Securing with SSL(cont)</vt:lpstr>
      <vt:lpstr>Securing with SSL(cont)</vt:lpstr>
      <vt:lpstr>Слайд 188</vt:lpstr>
      <vt:lpstr>JSP 2.2 – JSP Property Group changes</vt:lpstr>
      <vt:lpstr>КОНТАКТНЫЕ  ДАННЫЕ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heinlein</dc:creator>
  <cp:lastModifiedBy>heinlein</cp:lastModifiedBy>
  <cp:revision>37</cp:revision>
  <dcterms:modified xsi:type="dcterms:W3CDTF">2014-12-22T21:18:03Z</dcterms:modified>
</cp:coreProperties>
</file>